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7" r:id="rId2"/>
    <p:sldId id="272" r:id="rId3"/>
    <p:sldId id="292" r:id="rId4"/>
    <p:sldId id="288" r:id="rId5"/>
    <p:sldId id="290" r:id="rId6"/>
    <p:sldId id="284" r:id="rId7"/>
    <p:sldId id="283" r:id="rId8"/>
    <p:sldId id="295" r:id="rId9"/>
    <p:sldId id="296" r:id="rId10"/>
    <p:sldId id="285" r:id="rId11"/>
    <p:sldId id="294" r:id="rId12"/>
    <p:sldId id="297" r:id="rId13"/>
    <p:sldId id="291" r:id="rId14"/>
    <p:sldId id="287" r:id="rId15"/>
    <p:sldId id="293" r:id="rId16"/>
    <p:sldId id="279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AB8027-AF1C-48E5-B1A8-84F56F6155EF}" v="1" dt="2024-11-28T09:19:11.0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ys stil 3 –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86928" autoAdjust="0"/>
  </p:normalViewPr>
  <p:slideViewPr>
    <p:cSldViewPr snapToGrid="0" snapToObjects="1">
      <p:cViewPr varScale="1">
        <p:scale>
          <a:sx n="71" d="100"/>
          <a:sy n="71" d="100"/>
        </p:scale>
        <p:origin x="155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473372-5FB9-497E-86A3-DC98DFE70D80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59D50A-2E70-4A62-8458-C36A04700267}">
      <dgm:prSet/>
      <dgm:spPr/>
      <dgm:t>
        <a:bodyPr/>
        <a:lstStyle/>
        <a:p>
          <a:endParaRPr lang="en-US" sz="1800" dirty="0">
            <a:latin typeface="Aptos" panose="020B0004020202020204" pitchFamily="34" charset="0"/>
          </a:endParaRPr>
        </a:p>
      </dgm:t>
    </dgm:pt>
    <dgm:pt modelId="{DE651E2B-633D-4D64-8652-6BA609DAD508}" type="parTrans" cxnId="{85D14BD7-831F-4647-A491-9C8A810FAFDF}">
      <dgm:prSet/>
      <dgm:spPr/>
      <dgm:t>
        <a:bodyPr/>
        <a:lstStyle/>
        <a:p>
          <a:endParaRPr lang="nb-NO"/>
        </a:p>
      </dgm:t>
    </dgm:pt>
    <dgm:pt modelId="{D589FAB4-A051-4AC3-BFFA-787AFA345C24}" type="sibTrans" cxnId="{85D14BD7-831F-4647-A491-9C8A810FAFDF}">
      <dgm:prSet/>
      <dgm:spPr/>
      <dgm:t>
        <a:bodyPr/>
        <a:lstStyle/>
        <a:p>
          <a:endParaRPr lang="nb-NO"/>
        </a:p>
      </dgm:t>
    </dgm:pt>
    <dgm:pt modelId="{F7CCBDDD-7171-4C85-BFD0-DA31F5E80CB3}">
      <dgm:prSet custT="1"/>
      <dgm:spPr/>
      <dgm:t>
        <a:bodyPr/>
        <a:lstStyle/>
        <a:p>
          <a:r>
            <a:rPr lang="en-US" sz="1800" dirty="0" err="1">
              <a:latin typeface="Aptos" panose="020B0004020202020204" pitchFamily="34" charset="0"/>
            </a:rPr>
            <a:t>Bronse</a:t>
          </a:r>
          <a:r>
            <a:rPr lang="en-US" sz="1800" dirty="0">
              <a:latin typeface="Aptos" panose="020B0004020202020204" pitchFamily="34" charset="0"/>
            </a:rPr>
            <a:t> EM XCO junior</a:t>
          </a:r>
        </a:p>
      </dgm:t>
    </dgm:pt>
    <dgm:pt modelId="{EA898D6C-8D3F-4CAC-B884-9ADAFD6BFAE0}" type="parTrans" cxnId="{8184F2B2-0CD4-41DB-9E7C-D0E9F3DBC0FB}">
      <dgm:prSet/>
      <dgm:spPr/>
      <dgm:t>
        <a:bodyPr/>
        <a:lstStyle/>
        <a:p>
          <a:endParaRPr lang="nb-NO"/>
        </a:p>
      </dgm:t>
    </dgm:pt>
    <dgm:pt modelId="{7226AEF3-5126-48D3-8725-0EF8E15A0489}" type="sibTrans" cxnId="{8184F2B2-0CD4-41DB-9E7C-D0E9F3DBC0FB}">
      <dgm:prSet/>
      <dgm:spPr/>
      <dgm:t>
        <a:bodyPr/>
        <a:lstStyle/>
        <a:p>
          <a:endParaRPr lang="nb-NO"/>
        </a:p>
      </dgm:t>
    </dgm:pt>
    <dgm:pt modelId="{D39DCE7C-C950-42E9-8D5B-D68441DFA0AE}">
      <dgm:prSet custT="1"/>
      <dgm:spPr/>
      <dgm:t>
        <a:bodyPr/>
        <a:lstStyle/>
        <a:p>
          <a:r>
            <a:rPr lang="en-US" sz="1800" dirty="0">
              <a:latin typeface="Aptos" panose="020B0004020202020204" pitchFamily="34" charset="0"/>
            </a:rPr>
            <a:t>5.plass i VM ECE</a:t>
          </a:r>
        </a:p>
      </dgm:t>
    </dgm:pt>
    <dgm:pt modelId="{9E16C500-991B-460D-B8BD-8B612CA70A5E}" type="parTrans" cxnId="{C47FD0BB-B6E8-435B-8CD3-931BE32F0107}">
      <dgm:prSet/>
      <dgm:spPr/>
      <dgm:t>
        <a:bodyPr/>
        <a:lstStyle/>
        <a:p>
          <a:endParaRPr lang="nb-NO"/>
        </a:p>
      </dgm:t>
    </dgm:pt>
    <dgm:pt modelId="{91F9DD98-E616-45F9-8E7E-E2339C4CFF76}" type="sibTrans" cxnId="{C47FD0BB-B6E8-435B-8CD3-931BE32F0107}">
      <dgm:prSet/>
      <dgm:spPr/>
      <dgm:t>
        <a:bodyPr/>
        <a:lstStyle/>
        <a:p>
          <a:endParaRPr lang="nb-NO"/>
        </a:p>
      </dgm:t>
    </dgm:pt>
    <dgm:pt modelId="{2587D2F5-4F67-4C9A-8021-318E890A5A54}">
      <dgm:prSet custT="1"/>
      <dgm:spPr/>
      <dgm:t>
        <a:bodyPr/>
        <a:lstStyle/>
        <a:p>
          <a:r>
            <a:rPr lang="en-US" sz="1800" dirty="0" err="1">
              <a:latin typeface="Aptos" panose="020B0004020202020204" pitchFamily="34" charset="0"/>
            </a:rPr>
            <a:t>Flere</a:t>
          </a:r>
          <a:r>
            <a:rPr lang="en-US" sz="1800" dirty="0">
              <a:latin typeface="Aptos" panose="020B0004020202020204" pitchFamily="34" charset="0"/>
            </a:rPr>
            <a:t> </a:t>
          </a:r>
          <a:r>
            <a:rPr lang="en-US" sz="1800" dirty="0" err="1">
              <a:latin typeface="Aptos" panose="020B0004020202020204" pitchFamily="34" charset="0"/>
            </a:rPr>
            <a:t>topplasseringer</a:t>
          </a:r>
          <a:r>
            <a:rPr lang="en-US" sz="1800" dirty="0">
              <a:latin typeface="Aptos" panose="020B0004020202020204" pitchFamily="34" charset="0"/>
            </a:rPr>
            <a:t> i </a:t>
          </a:r>
          <a:r>
            <a:rPr lang="en-US" sz="1800" dirty="0" err="1">
              <a:latin typeface="Aptos" panose="020B0004020202020204" pitchFamily="34" charset="0"/>
            </a:rPr>
            <a:t>internasjonale</a:t>
          </a:r>
          <a:r>
            <a:rPr lang="en-US" sz="1800" dirty="0">
              <a:latin typeface="Aptos" panose="020B0004020202020204" pitchFamily="34" charset="0"/>
            </a:rPr>
            <a:t> </a:t>
          </a:r>
          <a:r>
            <a:rPr lang="en-US" sz="1800" dirty="0" err="1">
              <a:latin typeface="Aptos" panose="020B0004020202020204" pitchFamily="34" charset="0"/>
            </a:rPr>
            <a:t>ritt</a:t>
          </a:r>
          <a:endParaRPr lang="en-US" sz="1800" dirty="0">
            <a:latin typeface="Aptos" panose="020B0004020202020204" pitchFamily="34" charset="0"/>
          </a:endParaRPr>
        </a:p>
      </dgm:t>
    </dgm:pt>
    <dgm:pt modelId="{17BF7CA8-B84E-4F36-8FCB-5FECB402E89A}" type="parTrans" cxnId="{372BEE41-AA09-46E7-A78E-D8BADC1DB965}">
      <dgm:prSet/>
      <dgm:spPr/>
      <dgm:t>
        <a:bodyPr/>
        <a:lstStyle/>
        <a:p>
          <a:endParaRPr lang="nb-NO"/>
        </a:p>
      </dgm:t>
    </dgm:pt>
    <dgm:pt modelId="{C5A1FB8A-AAFD-4FE4-801A-CF8930D5FCB5}" type="sibTrans" cxnId="{372BEE41-AA09-46E7-A78E-D8BADC1DB965}">
      <dgm:prSet/>
      <dgm:spPr/>
      <dgm:t>
        <a:bodyPr/>
        <a:lstStyle/>
        <a:p>
          <a:endParaRPr lang="nb-NO"/>
        </a:p>
      </dgm:t>
    </dgm:pt>
    <dgm:pt modelId="{F443F60E-76E2-477E-802D-6A1D2517E713}">
      <dgm:prSet custT="1"/>
      <dgm:spPr/>
      <dgm:t>
        <a:bodyPr/>
        <a:lstStyle/>
        <a:p>
          <a:r>
            <a:rPr lang="en-US" sz="1800" dirty="0">
              <a:latin typeface="Aptos" panose="020B0004020202020204" pitchFamily="34" charset="0"/>
            </a:rPr>
            <a:t>8 gull, 4 </a:t>
          </a:r>
          <a:r>
            <a:rPr lang="en-US" sz="1800" dirty="0" err="1">
              <a:latin typeface="Aptos" panose="020B0004020202020204" pitchFamily="34" charset="0"/>
            </a:rPr>
            <a:t>sølv</a:t>
          </a:r>
          <a:r>
            <a:rPr lang="en-US" sz="1800" dirty="0">
              <a:latin typeface="Aptos" panose="020B0004020202020204" pitchFamily="34" charset="0"/>
            </a:rPr>
            <a:t>, to </a:t>
          </a:r>
          <a:r>
            <a:rPr lang="en-US" sz="1800" dirty="0" err="1">
              <a:latin typeface="Aptos" panose="020B0004020202020204" pitchFamily="34" charset="0"/>
            </a:rPr>
            <a:t>bronse</a:t>
          </a:r>
          <a:r>
            <a:rPr lang="en-US" sz="1800" dirty="0">
              <a:latin typeface="Aptos" panose="020B0004020202020204" pitchFamily="34" charset="0"/>
            </a:rPr>
            <a:t> og </a:t>
          </a:r>
          <a:r>
            <a:rPr lang="en-US" sz="1800" dirty="0" err="1">
              <a:latin typeface="Aptos" panose="020B0004020202020204" pitchFamily="34" charset="0"/>
            </a:rPr>
            <a:t>kongepokal</a:t>
          </a:r>
          <a:r>
            <a:rPr lang="en-US" sz="1800" dirty="0">
              <a:latin typeface="Aptos" panose="020B0004020202020204" pitchFamily="34" charset="0"/>
            </a:rPr>
            <a:t> i NM </a:t>
          </a:r>
          <a:r>
            <a:rPr lang="en-US" sz="1800" dirty="0" err="1">
              <a:latin typeface="Aptos" panose="020B0004020202020204" pitchFamily="34" charset="0"/>
            </a:rPr>
            <a:t>terreng</a:t>
          </a:r>
          <a:endParaRPr lang="en-US" sz="1800" dirty="0">
            <a:latin typeface="Aptos" panose="020B0004020202020204" pitchFamily="34" charset="0"/>
          </a:endParaRPr>
        </a:p>
      </dgm:t>
    </dgm:pt>
    <dgm:pt modelId="{E9892605-B565-4B0B-986C-00AF2CF72633}" type="parTrans" cxnId="{EDBED9DD-82D0-4D60-84C8-4A8E3E1C10E6}">
      <dgm:prSet/>
      <dgm:spPr/>
      <dgm:t>
        <a:bodyPr/>
        <a:lstStyle/>
        <a:p>
          <a:endParaRPr lang="nb-NO"/>
        </a:p>
      </dgm:t>
    </dgm:pt>
    <dgm:pt modelId="{EF394A77-847C-45EE-8FFC-F94D3DF2A23D}" type="sibTrans" cxnId="{EDBED9DD-82D0-4D60-84C8-4A8E3E1C10E6}">
      <dgm:prSet/>
      <dgm:spPr/>
      <dgm:t>
        <a:bodyPr/>
        <a:lstStyle/>
        <a:p>
          <a:endParaRPr lang="nb-NO"/>
        </a:p>
      </dgm:t>
    </dgm:pt>
    <dgm:pt modelId="{56C6A7CC-696F-4EC6-8B09-76E544F1B3A5}">
      <dgm:prSet custT="1"/>
      <dgm:spPr/>
      <dgm:t>
        <a:bodyPr/>
        <a:lstStyle/>
        <a:p>
          <a:r>
            <a:rPr lang="en-US" sz="1800">
              <a:latin typeface="Aptos" panose="020B0004020202020204" pitchFamily="34" charset="0"/>
            </a:rPr>
            <a:t>Bronse i NM terreng</a:t>
          </a:r>
          <a:endParaRPr lang="en-US" sz="1800" dirty="0">
            <a:latin typeface="Aptos" panose="020B0004020202020204" pitchFamily="34" charset="0"/>
          </a:endParaRPr>
        </a:p>
      </dgm:t>
    </dgm:pt>
    <dgm:pt modelId="{B39D4410-DEAB-41DE-A55D-CF62D7F6E0F2}" type="parTrans" cxnId="{D8D7A1C6-827F-4999-A7ED-77E2D9712B82}">
      <dgm:prSet/>
      <dgm:spPr/>
      <dgm:t>
        <a:bodyPr/>
        <a:lstStyle/>
        <a:p>
          <a:endParaRPr lang="nb-NO"/>
        </a:p>
      </dgm:t>
    </dgm:pt>
    <dgm:pt modelId="{0BEF2A1C-2E4E-47B8-AFAE-CD3F32FBF01F}" type="sibTrans" cxnId="{D8D7A1C6-827F-4999-A7ED-77E2D9712B82}">
      <dgm:prSet/>
      <dgm:spPr/>
      <dgm:t>
        <a:bodyPr/>
        <a:lstStyle/>
        <a:p>
          <a:endParaRPr lang="nb-NO"/>
        </a:p>
      </dgm:t>
    </dgm:pt>
    <dgm:pt modelId="{8F78EABD-267B-4FC3-8001-8289ACAD6E82}">
      <dgm:prSet custT="1"/>
      <dgm:spPr/>
      <dgm:t>
        <a:bodyPr/>
        <a:lstStyle/>
        <a:p>
          <a:r>
            <a:rPr lang="en-US" sz="1800" dirty="0">
              <a:latin typeface="Aptos" panose="020B0004020202020204" pitchFamily="34" charset="0"/>
            </a:rPr>
            <a:t>3 gull, 1 </a:t>
          </a:r>
          <a:r>
            <a:rPr lang="en-US" sz="1800" dirty="0" err="1">
              <a:latin typeface="Aptos" panose="020B0004020202020204" pitchFamily="34" charset="0"/>
            </a:rPr>
            <a:t>sølv</a:t>
          </a:r>
          <a:r>
            <a:rPr lang="en-US" sz="1800" dirty="0">
              <a:latin typeface="Aptos" panose="020B0004020202020204" pitchFamily="34" charset="0"/>
            </a:rPr>
            <a:t> og 4 </a:t>
          </a:r>
          <a:r>
            <a:rPr lang="en-US" sz="1800" dirty="0" err="1">
              <a:latin typeface="Aptos" panose="020B0004020202020204" pitchFamily="34" charset="0"/>
            </a:rPr>
            <a:t>bronse</a:t>
          </a:r>
          <a:r>
            <a:rPr lang="en-US" sz="1800" dirty="0">
              <a:latin typeface="Aptos" panose="020B0004020202020204" pitchFamily="34" charset="0"/>
            </a:rPr>
            <a:t> i NM </a:t>
          </a:r>
          <a:r>
            <a:rPr lang="en-US" sz="1800" dirty="0" err="1">
              <a:latin typeface="Aptos" panose="020B0004020202020204" pitchFamily="34" charset="0"/>
            </a:rPr>
            <a:t>landevei</a:t>
          </a:r>
          <a:r>
            <a:rPr lang="en-US" sz="1800" dirty="0">
              <a:latin typeface="Aptos" panose="020B0004020202020204" pitchFamily="34" charset="0"/>
            </a:rPr>
            <a:t> Masters</a:t>
          </a:r>
        </a:p>
      </dgm:t>
    </dgm:pt>
    <dgm:pt modelId="{92FD2D39-58CE-4E94-BF10-1A726AC58A0B}" type="parTrans" cxnId="{FFE6A070-7503-4B72-81D8-3A3684A62BC8}">
      <dgm:prSet/>
      <dgm:spPr/>
      <dgm:t>
        <a:bodyPr/>
        <a:lstStyle/>
        <a:p>
          <a:endParaRPr lang="nb-NO"/>
        </a:p>
      </dgm:t>
    </dgm:pt>
    <dgm:pt modelId="{D1F9BD13-2FCB-4F0F-B531-9E705E26A0C4}" type="sibTrans" cxnId="{FFE6A070-7503-4B72-81D8-3A3684A62BC8}">
      <dgm:prSet/>
      <dgm:spPr/>
      <dgm:t>
        <a:bodyPr/>
        <a:lstStyle/>
        <a:p>
          <a:endParaRPr lang="nb-NO"/>
        </a:p>
      </dgm:t>
    </dgm:pt>
    <dgm:pt modelId="{8CDDFDFB-16D4-4DF2-B374-F2C8AE8799D5}">
      <dgm:prSet custT="1"/>
      <dgm:spPr/>
      <dgm:t>
        <a:bodyPr/>
        <a:lstStyle/>
        <a:p>
          <a:r>
            <a:rPr lang="en-US" sz="1800">
              <a:latin typeface="Aptos" panose="020B0004020202020204" pitchFamily="34" charset="0"/>
            </a:rPr>
            <a:t>Gull kvinner elite CX og to Mastersgull</a:t>
          </a:r>
          <a:endParaRPr lang="en-US" sz="1800" dirty="0">
            <a:latin typeface="Aptos" panose="020B0004020202020204" pitchFamily="34" charset="0"/>
          </a:endParaRPr>
        </a:p>
      </dgm:t>
    </dgm:pt>
    <dgm:pt modelId="{C1D0E0B6-5D48-41ED-914B-F77155F092FE}" type="parTrans" cxnId="{A192D0F6-C702-459A-974B-86DBE92EA5FD}">
      <dgm:prSet/>
      <dgm:spPr/>
      <dgm:t>
        <a:bodyPr/>
        <a:lstStyle/>
        <a:p>
          <a:endParaRPr lang="nb-NO"/>
        </a:p>
      </dgm:t>
    </dgm:pt>
    <dgm:pt modelId="{1B0DA7B5-6F27-40D9-98FF-4BDD68DB0722}" type="sibTrans" cxnId="{A192D0F6-C702-459A-974B-86DBE92EA5FD}">
      <dgm:prSet/>
      <dgm:spPr/>
      <dgm:t>
        <a:bodyPr/>
        <a:lstStyle/>
        <a:p>
          <a:endParaRPr lang="nb-NO"/>
        </a:p>
      </dgm:t>
    </dgm:pt>
    <dgm:pt modelId="{68816792-6B72-40A9-921F-56419AFAF420}">
      <dgm:prSet custT="1"/>
      <dgm:spPr/>
      <dgm:t>
        <a:bodyPr/>
        <a:lstStyle/>
        <a:p>
          <a:r>
            <a:rPr lang="en-US" sz="1800" dirty="0">
              <a:latin typeface="Aptos" panose="020B0004020202020204" pitchFamily="34" charset="0"/>
            </a:rPr>
            <a:t>Gull NM bane elite</a:t>
          </a:r>
        </a:p>
      </dgm:t>
    </dgm:pt>
    <dgm:pt modelId="{5E952229-2A1B-4882-AA22-408F000008E7}" type="parTrans" cxnId="{C58EA6C1-F835-48B0-8D04-FD1218A818DE}">
      <dgm:prSet/>
      <dgm:spPr/>
      <dgm:t>
        <a:bodyPr/>
        <a:lstStyle/>
        <a:p>
          <a:endParaRPr lang="nb-NO"/>
        </a:p>
      </dgm:t>
    </dgm:pt>
    <dgm:pt modelId="{3B08870A-473C-46FC-8E3D-E7F30DD1AEC2}" type="sibTrans" cxnId="{C58EA6C1-F835-48B0-8D04-FD1218A818DE}">
      <dgm:prSet/>
      <dgm:spPr/>
      <dgm:t>
        <a:bodyPr/>
        <a:lstStyle/>
        <a:p>
          <a:endParaRPr lang="nb-NO"/>
        </a:p>
      </dgm:t>
    </dgm:pt>
    <dgm:pt modelId="{AEE31475-ADB0-49A8-A6F0-D482001A4B7C}">
      <dgm:prSet custT="1"/>
      <dgm:spPr/>
      <dgm:t>
        <a:bodyPr/>
        <a:lstStyle/>
        <a:p>
          <a:r>
            <a:rPr lang="en-US" sz="1800" dirty="0" err="1">
              <a:latin typeface="Aptos" panose="020B0004020202020204" pitchFamily="34" charset="0"/>
            </a:rPr>
            <a:t>Vinner</a:t>
          </a:r>
          <a:r>
            <a:rPr lang="en-US" sz="1800" dirty="0">
              <a:latin typeface="Aptos" panose="020B0004020202020204" pitchFamily="34" charset="0"/>
            </a:rPr>
            <a:t> </a:t>
          </a:r>
          <a:r>
            <a:rPr lang="en-US" sz="1800" dirty="0" err="1">
              <a:latin typeface="Aptos" panose="020B0004020202020204" pitchFamily="34" charset="0"/>
            </a:rPr>
            <a:t>terreng</a:t>
          </a:r>
          <a:r>
            <a:rPr lang="en-US" sz="1800" dirty="0">
              <a:latin typeface="Aptos" panose="020B0004020202020204" pitchFamily="34" charset="0"/>
            </a:rPr>
            <a:t>  NC senior </a:t>
          </a:r>
          <a:r>
            <a:rPr lang="en-US" sz="1800" dirty="0" err="1">
              <a:latin typeface="Aptos" panose="020B0004020202020204" pitchFamily="34" charset="0"/>
            </a:rPr>
            <a:t>kvinner</a:t>
          </a:r>
          <a:r>
            <a:rPr lang="en-US" sz="1800" dirty="0">
              <a:latin typeface="Aptos" panose="020B0004020202020204" pitchFamily="34" charset="0"/>
            </a:rPr>
            <a:t>, U23 </a:t>
          </a:r>
          <a:r>
            <a:rPr lang="en-US" sz="1800" dirty="0" err="1">
              <a:latin typeface="Aptos" panose="020B0004020202020204" pitchFamily="34" charset="0"/>
            </a:rPr>
            <a:t>kvinner</a:t>
          </a:r>
          <a:r>
            <a:rPr lang="en-US" sz="1800" dirty="0">
              <a:latin typeface="Aptos" panose="020B0004020202020204" pitchFamily="34" charset="0"/>
            </a:rPr>
            <a:t> og U23 </a:t>
          </a:r>
          <a:r>
            <a:rPr lang="en-US" sz="1800" dirty="0" err="1">
              <a:latin typeface="Aptos" panose="020B0004020202020204" pitchFamily="34" charset="0"/>
            </a:rPr>
            <a:t>menn</a:t>
          </a:r>
          <a:r>
            <a:rPr lang="en-US" sz="1800" dirty="0">
              <a:latin typeface="Aptos" panose="020B0004020202020204" pitchFamily="34" charset="0"/>
            </a:rPr>
            <a:t>, </a:t>
          </a:r>
          <a:r>
            <a:rPr lang="en-US" sz="1800" dirty="0" err="1">
              <a:latin typeface="Aptos" panose="020B0004020202020204" pitchFamily="34" charset="0"/>
            </a:rPr>
            <a:t>sølv</a:t>
          </a:r>
          <a:r>
            <a:rPr lang="en-US" sz="1800" dirty="0">
              <a:latin typeface="Aptos" panose="020B0004020202020204" pitchFamily="34" charset="0"/>
            </a:rPr>
            <a:t> i elite </a:t>
          </a:r>
          <a:r>
            <a:rPr lang="en-US" sz="1800" dirty="0" err="1">
              <a:latin typeface="Aptos" panose="020B0004020202020204" pitchFamily="34" charset="0"/>
            </a:rPr>
            <a:t>menn</a:t>
          </a:r>
          <a:endParaRPr lang="en-US" sz="1800" dirty="0">
            <a:latin typeface="Aptos" panose="020B0004020202020204" pitchFamily="34" charset="0"/>
          </a:endParaRPr>
        </a:p>
      </dgm:t>
    </dgm:pt>
    <dgm:pt modelId="{D7F3825E-6AF9-49AA-BC87-356A5E6CAE48}" type="parTrans" cxnId="{1C2BE832-BC63-4D8A-84FB-BFE7B750A5D0}">
      <dgm:prSet/>
      <dgm:spPr/>
      <dgm:t>
        <a:bodyPr/>
        <a:lstStyle/>
        <a:p>
          <a:endParaRPr lang="nb-NO"/>
        </a:p>
      </dgm:t>
    </dgm:pt>
    <dgm:pt modelId="{FCF9BF99-50D2-4C66-81CE-C9AC0B4FB574}" type="sibTrans" cxnId="{1C2BE832-BC63-4D8A-84FB-BFE7B750A5D0}">
      <dgm:prSet/>
      <dgm:spPr/>
      <dgm:t>
        <a:bodyPr/>
        <a:lstStyle/>
        <a:p>
          <a:endParaRPr lang="nb-NO"/>
        </a:p>
      </dgm:t>
    </dgm:pt>
    <dgm:pt modelId="{E6E3C1CE-8074-4390-8BA1-B21455FAF621}">
      <dgm:prSet custT="1"/>
      <dgm:spPr/>
      <dgm:t>
        <a:bodyPr/>
        <a:lstStyle/>
        <a:p>
          <a:r>
            <a:rPr lang="en-US" sz="1800" dirty="0">
              <a:latin typeface="Aptos" panose="020B0004020202020204" pitchFamily="34" charset="0"/>
            </a:rPr>
            <a:t>4 </a:t>
          </a:r>
          <a:r>
            <a:rPr lang="en-US" sz="1800" dirty="0" err="1">
              <a:latin typeface="Aptos" panose="020B0004020202020204" pitchFamily="34" charset="0"/>
            </a:rPr>
            <a:t>deltakere</a:t>
          </a:r>
          <a:r>
            <a:rPr lang="en-US" sz="1800" dirty="0">
              <a:latin typeface="Aptos" panose="020B0004020202020204" pitchFamily="34" charset="0"/>
            </a:rPr>
            <a:t> i VM </a:t>
          </a:r>
          <a:r>
            <a:rPr lang="en-US" sz="1800" dirty="0" err="1">
              <a:latin typeface="Aptos" panose="020B0004020202020204" pitchFamily="34" charset="0"/>
            </a:rPr>
            <a:t>terreng</a:t>
          </a:r>
          <a:r>
            <a:rPr lang="en-US" sz="1800" dirty="0">
              <a:latin typeface="Aptos" panose="020B0004020202020204" pitchFamily="34" charset="0"/>
            </a:rPr>
            <a:t> i Andorra</a:t>
          </a:r>
        </a:p>
      </dgm:t>
    </dgm:pt>
    <dgm:pt modelId="{28238FCF-282A-452B-8DA5-08360004C221}" type="parTrans" cxnId="{BAC3F37E-F0DE-4682-ABB1-1DE721B6F876}">
      <dgm:prSet/>
      <dgm:spPr/>
      <dgm:t>
        <a:bodyPr/>
        <a:lstStyle/>
        <a:p>
          <a:endParaRPr lang="nb-NO"/>
        </a:p>
      </dgm:t>
    </dgm:pt>
    <dgm:pt modelId="{AF8860CD-F1F4-4199-97DA-715F9092985D}" type="sibTrans" cxnId="{BAC3F37E-F0DE-4682-ABB1-1DE721B6F876}">
      <dgm:prSet/>
      <dgm:spPr/>
      <dgm:t>
        <a:bodyPr/>
        <a:lstStyle/>
        <a:p>
          <a:endParaRPr lang="nb-NO"/>
        </a:p>
      </dgm:t>
    </dgm:pt>
    <dgm:pt modelId="{33DB1534-D2B9-4BC4-B01C-E77E79C0FF3B}">
      <dgm:prSet custT="1"/>
      <dgm:spPr/>
      <dgm:t>
        <a:bodyPr/>
        <a:lstStyle/>
        <a:p>
          <a:r>
            <a:rPr lang="en-US" sz="1800" dirty="0">
              <a:latin typeface="Aptos" panose="020B0004020202020204" pitchFamily="34" charset="0"/>
            </a:rPr>
            <a:t>To </a:t>
          </a:r>
          <a:r>
            <a:rPr lang="en-US" sz="1800" dirty="0" err="1">
              <a:latin typeface="Aptos" panose="020B0004020202020204" pitchFamily="34" charset="0"/>
            </a:rPr>
            <a:t>frøyere</a:t>
          </a:r>
          <a:r>
            <a:rPr lang="en-US" sz="1800" dirty="0">
              <a:latin typeface="Aptos" panose="020B0004020202020204" pitchFamily="34" charset="0"/>
            </a:rPr>
            <a:t> </a:t>
          </a:r>
          <a:r>
            <a:rPr lang="en-US" sz="1800" dirty="0" err="1">
              <a:latin typeface="Aptos" panose="020B0004020202020204" pitchFamily="34" charset="0"/>
            </a:rPr>
            <a:t>på</a:t>
          </a:r>
          <a:r>
            <a:rPr lang="en-US" sz="1800" dirty="0">
              <a:latin typeface="Aptos" panose="020B0004020202020204" pitchFamily="34" charset="0"/>
            </a:rPr>
            <a:t> </a:t>
          </a:r>
          <a:r>
            <a:rPr lang="en-US" sz="1800" dirty="0" err="1">
              <a:latin typeface="Aptos" panose="020B0004020202020204" pitchFamily="34" charset="0"/>
            </a:rPr>
            <a:t>profesjonelle</a:t>
          </a:r>
          <a:r>
            <a:rPr lang="en-US" sz="1800" dirty="0">
              <a:latin typeface="Aptos" panose="020B0004020202020204" pitchFamily="34" charset="0"/>
            </a:rPr>
            <a:t> lag</a:t>
          </a:r>
          <a:br>
            <a:rPr lang="en-US" sz="1800" dirty="0">
              <a:latin typeface="Aptos" panose="020B0004020202020204" pitchFamily="34" charset="0"/>
            </a:rPr>
          </a:br>
          <a:br>
            <a:rPr lang="en-US" sz="1400" dirty="0">
              <a:latin typeface="Aptos" panose="020B0004020202020204" pitchFamily="34" charset="0"/>
            </a:rPr>
          </a:br>
          <a:endParaRPr lang="en-US" sz="1400" dirty="0">
            <a:latin typeface="Aptos" panose="020B0004020202020204" pitchFamily="34" charset="0"/>
          </a:endParaRPr>
        </a:p>
      </dgm:t>
    </dgm:pt>
    <dgm:pt modelId="{A901C83E-72A8-4D06-8C6A-8A5E968B893C}" type="parTrans" cxnId="{15976B78-206C-427D-A9F2-EDC109251C06}">
      <dgm:prSet/>
      <dgm:spPr/>
      <dgm:t>
        <a:bodyPr/>
        <a:lstStyle/>
        <a:p>
          <a:endParaRPr lang="nb-NO"/>
        </a:p>
      </dgm:t>
    </dgm:pt>
    <dgm:pt modelId="{FFF1CCBA-B40E-4E44-A23D-51145D7A6346}" type="sibTrans" cxnId="{15976B78-206C-427D-A9F2-EDC109251C06}">
      <dgm:prSet/>
      <dgm:spPr/>
      <dgm:t>
        <a:bodyPr/>
        <a:lstStyle/>
        <a:p>
          <a:endParaRPr lang="nb-NO"/>
        </a:p>
      </dgm:t>
    </dgm:pt>
    <dgm:pt modelId="{9787C024-6058-4776-8C2E-AFB829F8DC7B}">
      <dgm:prSet custT="1"/>
      <dgm:spPr/>
      <dgm:t>
        <a:bodyPr/>
        <a:lstStyle/>
        <a:p>
          <a:r>
            <a:rPr lang="en-US" sz="1800" dirty="0">
              <a:latin typeface="Aptos" panose="020B0004020202020204" pitchFamily="34" charset="0"/>
            </a:rPr>
            <a:t>Gull </a:t>
          </a:r>
          <a:r>
            <a:rPr lang="en-US" sz="1800" dirty="0" err="1">
              <a:latin typeface="Aptos" panose="020B0004020202020204" pitchFamily="34" charset="0"/>
            </a:rPr>
            <a:t>Jokermesterskapet</a:t>
          </a:r>
          <a:r>
            <a:rPr lang="en-US" sz="1800" dirty="0">
              <a:latin typeface="Aptos" panose="020B0004020202020204" pitchFamily="34" charset="0"/>
            </a:rPr>
            <a:t> bane og </a:t>
          </a:r>
          <a:r>
            <a:rPr lang="en-US" sz="1800" dirty="0" err="1">
              <a:latin typeface="Aptos" panose="020B0004020202020204" pitchFamily="34" charset="0"/>
            </a:rPr>
            <a:t>bronse</a:t>
          </a:r>
          <a:r>
            <a:rPr lang="en-US" sz="1800" dirty="0">
              <a:latin typeface="Aptos" panose="020B0004020202020204" pitchFamily="34" charset="0"/>
            </a:rPr>
            <a:t> </a:t>
          </a:r>
          <a:r>
            <a:rPr lang="en-US" sz="1800" dirty="0" err="1">
              <a:latin typeface="Aptos" panose="020B0004020202020204" pitchFamily="34" charset="0"/>
            </a:rPr>
            <a:t>landevei</a:t>
          </a:r>
          <a:endParaRPr lang="en-US" sz="1800" dirty="0">
            <a:latin typeface="Aptos" panose="020B0004020202020204" pitchFamily="34" charset="0"/>
          </a:endParaRPr>
        </a:p>
      </dgm:t>
    </dgm:pt>
    <dgm:pt modelId="{1068A8EB-6271-42E2-86C4-7E619B987ED7}" type="parTrans" cxnId="{21F83645-ECC7-4771-9E88-59B559CFB076}">
      <dgm:prSet/>
      <dgm:spPr/>
    </dgm:pt>
    <dgm:pt modelId="{DC815BB3-0190-46CB-8A7E-257F7B83DD0C}" type="sibTrans" cxnId="{21F83645-ECC7-4771-9E88-59B559CFB076}">
      <dgm:prSet/>
      <dgm:spPr/>
    </dgm:pt>
    <dgm:pt modelId="{7BF60A8A-D8AD-4749-A9D8-CADDF22DB3E5}" type="pres">
      <dgm:prSet presAssocID="{18473372-5FB9-497E-86A3-DC98DFE70D80}" presName="Name0" presStyleCnt="0">
        <dgm:presLayoutVars>
          <dgm:dir/>
          <dgm:resizeHandles val="exact"/>
        </dgm:presLayoutVars>
      </dgm:prSet>
      <dgm:spPr/>
    </dgm:pt>
    <dgm:pt modelId="{DD1C3A76-1AFF-4BBF-BF0E-EEBA9ED469E0}" type="pres">
      <dgm:prSet presAssocID="{FC59D50A-2E70-4A62-8458-C36A04700267}" presName="node" presStyleLbl="node1" presStyleIdx="0" presStyleCnt="1" custScaleY="109510" custLinFactNeighborX="-516" custLinFactNeighborY="-8180">
        <dgm:presLayoutVars>
          <dgm:bulletEnabled val="1"/>
        </dgm:presLayoutVars>
      </dgm:prSet>
      <dgm:spPr/>
    </dgm:pt>
  </dgm:ptLst>
  <dgm:cxnLst>
    <dgm:cxn modelId="{49F8FA09-F728-424F-A21E-4C4C75FB9CD8}" type="presOf" srcId="{AEE31475-ADB0-49A8-A6F0-D482001A4B7C}" destId="{DD1C3A76-1AFF-4BBF-BF0E-EEBA9ED469E0}" srcOrd="0" destOrd="9" presId="urn:microsoft.com/office/officeart/2016/7/layout/RepeatingBendingProcessNew"/>
    <dgm:cxn modelId="{0C498410-90C0-48AE-9F16-C6A98CF8F2B3}" type="presOf" srcId="{F443F60E-76E2-477E-802D-6A1D2517E713}" destId="{DD1C3A76-1AFF-4BBF-BF0E-EEBA9ED469E0}" srcOrd="0" destOrd="4" presId="urn:microsoft.com/office/officeart/2016/7/layout/RepeatingBendingProcessNew"/>
    <dgm:cxn modelId="{61D84E1E-0AE1-4CD0-89FA-E905381F5028}" type="presOf" srcId="{33DB1534-D2B9-4BC4-B01C-E77E79C0FF3B}" destId="{DD1C3A76-1AFF-4BBF-BF0E-EEBA9ED469E0}" srcOrd="0" destOrd="12" presId="urn:microsoft.com/office/officeart/2016/7/layout/RepeatingBendingProcessNew"/>
    <dgm:cxn modelId="{1C2BE832-BC63-4D8A-84FB-BFE7B750A5D0}" srcId="{FC59D50A-2E70-4A62-8458-C36A04700267}" destId="{AEE31475-ADB0-49A8-A6F0-D482001A4B7C}" srcOrd="8" destOrd="0" parTransId="{D7F3825E-6AF9-49AA-BC87-356A5E6CAE48}" sibTransId="{FCF9BF99-50D2-4C66-81CE-C9AC0B4FB574}"/>
    <dgm:cxn modelId="{372BEE41-AA09-46E7-A78E-D8BADC1DB965}" srcId="{FC59D50A-2E70-4A62-8458-C36A04700267}" destId="{2587D2F5-4F67-4C9A-8021-318E890A5A54}" srcOrd="2" destOrd="0" parTransId="{17BF7CA8-B84E-4F36-8FCB-5FECB402E89A}" sibTransId="{C5A1FB8A-AAFD-4FE4-801A-CF8930D5FCB5}"/>
    <dgm:cxn modelId="{21F83645-ECC7-4771-9E88-59B559CFB076}" srcId="{FC59D50A-2E70-4A62-8458-C36A04700267}" destId="{9787C024-6058-4776-8C2E-AFB829F8DC7B}" srcOrd="9" destOrd="0" parTransId="{1068A8EB-6271-42E2-86C4-7E619B987ED7}" sibTransId="{DC815BB3-0190-46CB-8A7E-257F7B83DD0C}"/>
    <dgm:cxn modelId="{FFE6A070-7503-4B72-81D8-3A3684A62BC8}" srcId="{FC59D50A-2E70-4A62-8458-C36A04700267}" destId="{8F78EABD-267B-4FC3-8001-8289ACAD6E82}" srcOrd="5" destOrd="0" parTransId="{92FD2D39-58CE-4E94-BF10-1A726AC58A0B}" sibTransId="{D1F9BD13-2FCB-4F0F-B531-9E705E26A0C4}"/>
    <dgm:cxn modelId="{15976B78-206C-427D-A9F2-EDC109251C06}" srcId="{FC59D50A-2E70-4A62-8458-C36A04700267}" destId="{33DB1534-D2B9-4BC4-B01C-E77E79C0FF3B}" srcOrd="11" destOrd="0" parTransId="{A901C83E-72A8-4D06-8C6A-8A5E968B893C}" sibTransId="{FFF1CCBA-B40E-4E44-A23D-51145D7A6346}"/>
    <dgm:cxn modelId="{BAC3F37E-F0DE-4682-ABB1-1DE721B6F876}" srcId="{FC59D50A-2E70-4A62-8458-C36A04700267}" destId="{E6E3C1CE-8074-4390-8BA1-B21455FAF621}" srcOrd="10" destOrd="0" parTransId="{28238FCF-282A-452B-8DA5-08360004C221}" sibTransId="{AF8860CD-F1F4-4199-97DA-715F9092985D}"/>
    <dgm:cxn modelId="{4DA96684-F889-45F9-9390-BBC76E7CC523}" type="presOf" srcId="{D39DCE7C-C950-42E9-8D5B-D68441DFA0AE}" destId="{DD1C3A76-1AFF-4BBF-BF0E-EEBA9ED469E0}" srcOrd="0" destOrd="2" presId="urn:microsoft.com/office/officeart/2016/7/layout/RepeatingBendingProcessNew"/>
    <dgm:cxn modelId="{BB4EF88C-3B5A-4B4F-8455-E7487FB9A544}" type="presOf" srcId="{68816792-6B72-40A9-921F-56419AFAF420}" destId="{DD1C3A76-1AFF-4BBF-BF0E-EEBA9ED469E0}" srcOrd="0" destOrd="8" presId="urn:microsoft.com/office/officeart/2016/7/layout/RepeatingBendingProcessNew"/>
    <dgm:cxn modelId="{A222CCA2-C3DF-42FE-9CFB-3DAC0E487C5B}" type="presOf" srcId="{18473372-5FB9-497E-86A3-DC98DFE70D80}" destId="{7BF60A8A-D8AD-4749-A9D8-CADDF22DB3E5}" srcOrd="0" destOrd="0" presId="urn:microsoft.com/office/officeart/2016/7/layout/RepeatingBendingProcessNew"/>
    <dgm:cxn modelId="{8184F2B2-0CD4-41DB-9E7C-D0E9F3DBC0FB}" srcId="{FC59D50A-2E70-4A62-8458-C36A04700267}" destId="{F7CCBDDD-7171-4C85-BFD0-DA31F5E80CB3}" srcOrd="0" destOrd="0" parTransId="{EA898D6C-8D3F-4CAC-B884-9ADAFD6BFAE0}" sibTransId="{7226AEF3-5126-48D3-8725-0EF8E15A0489}"/>
    <dgm:cxn modelId="{07287CB4-AC70-43EE-8EA3-5A05AFD0C973}" type="presOf" srcId="{8F78EABD-267B-4FC3-8001-8289ACAD6E82}" destId="{DD1C3A76-1AFF-4BBF-BF0E-EEBA9ED469E0}" srcOrd="0" destOrd="6" presId="urn:microsoft.com/office/officeart/2016/7/layout/RepeatingBendingProcessNew"/>
    <dgm:cxn modelId="{3EF28DB5-A1BC-4FE8-BD0E-DB3910EB8563}" type="presOf" srcId="{8CDDFDFB-16D4-4DF2-B374-F2C8AE8799D5}" destId="{DD1C3A76-1AFF-4BBF-BF0E-EEBA9ED469E0}" srcOrd="0" destOrd="7" presId="urn:microsoft.com/office/officeart/2016/7/layout/RepeatingBendingProcessNew"/>
    <dgm:cxn modelId="{C47FD0BB-B6E8-435B-8CD3-931BE32F0107}" srcId="{FC59D50A-2E70-4A62-8458-C36A04700267}" destId="{D39DCE7C-C950-42E9-8D5B-D68441DFA0AE}" srcOrd="1" destOrd="0" parTransId="{9E16C500-991B-460D-B8BD-8B612CA70A5E}" sibTransId="{91F9DD98-E616-45F9-8E7E-E2339C4CFF76}"/>
    <dgm:cxn modelId="{A02733BE-8A8B-43BE-863B-BDF0E1B49851}" type="presOf" srcId="{9787C024-6058-4776-8C2E-AFB829F8DC7B}" destId="{DD1C3A76-1AFF-4BBF-BF0E-EEBA9ED469E0}" srcOrd="0" destOrd="10" presId="urn:microsoft.com/office/officeart/2016/7/layout/RepeatingBendingProcessNew"/>
    <dgm:cxn modelId="{4D0C48C0-0FBA-4A95-9612-4C3C50144F11}" type="presOf" srcId="{FC59D50A-2E70-4A62-8458-C36A04700267}" destId="{DD1C3A76-1AFF-4BBF-BF0E-EEBA9ED469E0}" srcOrd="0" destOrd="0" presId="urn:microsoft.com/office/officeart/2016/7/layout/RepeatingBendingProcessNew"/>
    <dgm:cxn modelId="{C58EA6C1-F835-48B0-8D04-FD1218A818DE}" srcId="{FC59D50A-2E70-4A62-8458-C36A04700267}" destId="{68816792-6B72-40A9-921F-56419AFAF420}" srcOrd="7" destOrd="0" parTransId="{5E952229-2A1B-4882-AA22-408F000008E7}" sibTransId="{3B08870A-473C-46FC-8E3D-E7F30DD1AEC2}"/>
    <dgm:cxn modelId="{D8D7A1C6-827F-4999-A7ED-77E2D9712B82}" srcId="{FC59D50A-2E70-4A62-8458-C36A04700267}" destId="{56C6A7CC-696F-4EC6-8B09-76E544F1B3A5}" srcOrd="4" destOrd="0" parTransId="{B39D4410-DEAB-41DE-A55D-CF62D7F6E0F2}" sibTransId="{0BEF2A1C-2E4E-47B8-AFAE-CD3F32FBF01F}"/>
    <dgm:cxn modelId="{2AD5C3C7-F346-4A4A-AF84-DB392FEE1AA2}" type="presOf" srcId="{56C6A7CC-696F-4EC6-8B09-76E544F1B3A5}" destId="{DD1C3A76-1AFF-4BBF-BF0E-EEBA9ED469E0}" srcOrd="0" destOrd="5" presId="urn:microsoft.com/office/officeart/2016/7/layout/RepeatingBendingProcessNew"/>
    <dgm:cxn modelId="{128618D1-C75E-4DB2-9203-9716515B65B0}" type="presOf" srcId="{E6E3C1CE-8074-4390-8BA1-B21455FAF621}" destId="{DD1C3A76-1AFF-4BBF-BF0E-EEBA9ED469E0}" srcOrd="0" destOrd="11" presId="urn:microsoft.com/office/officeart/2016/7/layout/RepeatingBendingProcessNew"/>
    <dgm:cxn modelId="{85D14BD7-831F-4647-A491-9C8A810FAFDF}" srcId="{18473372-5FB9-497E-86A3-DC98DFE70D80}" destId="{FC59D50A-2E70-4A62-8458-C36A04700267}" srcOrd="0" destOrd="0" parTransId="{DE651E2B-633D-4D64-8652-6BA609DAD508}" sibTransId="{D589FAB4-A051-4AC3-BFFA-787AFA345C24}"/>
    <dgm:cxn modelId="{EDBED9DD-82D0-4D60-84C8-4A8E3E1C10E6}" srcId="{FC59D50A-2E70-4A62-8458-C36A04700267}" destId="{F443F60E-76E2-477E-802D-6A1D2517E713}" srcOrd="3" destOrd="0" parTransId="{E9892605-B565-4B0B-986C-00AF2CF72633}" sibTransId="{EF394A77-847C-45EE-8FFC-F94D3DF2A23D}"/>
    <dgm:cxn modelId="{9EAE57ED-AAC4-48CF-8351-DCA82EEB7EFF}" type="presOf" srcId="{F7CCBDDD-7171-4C85-BFD0-DA31F5E80CB3}" destId="{DD1C3A76-1AFF-4BBF-BF0E-EEBA9ED469E0}" srcOrd="0" destOrd="1" presId="urn:microsoft.com/office/officeart/2016/7/layout/RepeatingBendingProcessNew"/>
    <dgm:cxn modelId="{A192D0F6-C702-459A-974B-86DBE92EA5FD}" srcId="{FC59D50A-2E70-4A62-8458-C36A04700267}" destId="{8CDDFDFB-16D4-4DF2-B374-F2C8AE8799D5}" srcOrd="6" destOrd="0" parTransId="{C1D0E0B6-5D48-41ED-914B-F77155F092FE}" sibTransId="{1B0DA7B5-6F27-40D9-98FF-4BDD68DB0722}"/>
    <dgm:cxn modelId="{D14C58FA-D60A-4B75-A2B7-568B51C97A9C}" type="presOf" srcId="{2587D2F5-4F67-4C9A-8021-318E890A5A54}" destId="{DD1C3A76-1AFF-4BBF-BF0E-EEBA9ED469E0}" srcOrd="0" destOrd="3" presId="urn:microsoft.com/office/officeart/2016/7/layout/RepeatingBendingProcessNew"/>
    <dgm:cxn modelId="{C72A8005-BD0B-4B8E-8EBF-F7300ABCBAEB}" type="presParOf" srcId="{7BF60A8A-D8AD-4749-A9D8-CADDF22DB3E5}" destId="{DD1C3A76-1AFF-4BBF-BF0E-EEBA9ED469E0}" srcOrd="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C3A76-1AFF-4BBF-BF0E-EEBA9ED469E0}">
      <dsp:nvSpPr>
        <dsp:cNvPr id="0" name=""/>
        <dsp:cNvSpPr/>
      </dsp:nvSpPr>
      <dsp:spPr>
        <a:xfrm>
          <a:off x="0" y="0"/>
          <a:ext cx="6749028" cy="44345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708" tIns="347136" rIns="330708" bIns="34713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Aptos" panose="020B00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latin typeface="Aptos" panose="020B0004020202020204" pitchFamily="34" charset="0"/>
            </a:rPr>
            <a:t>Bronse</a:t>
          </a:r>
          <a:r>
            <a:rPr lang="en-US" sz="1800" kern="1200" dirty="0">
              <a:latin typeface="Aptos" panose="020B0004020202020204" pitchFamily="34" charset="0"/>
            </a:rPr>
            <a:t> EM XCO junior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ptos" panose="020B0004020202020204" pitchFamily="34" charset="0"/>
            </a:rPr>
            <a:t>5.plass i VM ECE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latin typeface="Aptos" panose="020B0004020202020204" pitchFamily="34" charset="0"/>
            </a:rPr>
            <a:t>Flere</a:t>
          </a:r>
          <a:r>
            <a:rPr lang="en-US" sz="1800" kern="1200" dirty="0">
              <a:latin typeface="Aptos" panose="020B0004020202020204" pitchFamily="34" charset="0"/>
            </a:rPr>
            <a:t> </a:t>
          </a:r>
          <a:r>
            <a:rPr lang="en-US" sz="1800" kern="1200" dirty="0" err="1">
              <a:latin typeface="Aptos" panose="020B0004020202020204" pitchFamily="34" charset="0"/>
            </a:rPr>
            <a:t>topplasseringer</a:t>
          </a:r>
          <a:r>
            <a:rPr lang="en-US" sz="1800" kern="1200" dirty="0">
              <a:latin typeface="Aptos" panose="020B0004020202020204" pitchFamily="34" charset="0"/>
            </a:rPr>
            <a:t> i </a:t>
          </a:r>
          <a:r>
            <a:rPr lang="en-US" sz="1800" kern="1200" dirty="0" err="1">
              <a:latin typeface="Aptos" panose="020B0004020202020204" pitchFamily="34" charset="0"/>
            </a:rPr>
            <a:t>internasjonale</a:t>
          </a:r>
          <a:r>
            <a:rPr lang="en-US" sz="1800" kern="1200" dirty="0">
              <a:latin typeface="Aptos" panose="020B0004020202020204" pitchFamily="34" charset="0"/>
            </a:rPr>
            <a:t> </a:t>
          </a:r>
          <a:r>
            <a:rPr lang="en-US" sz="1800" kern="1200" dirty="0" err="1">
              <a:latin typeface="Aptos" panose="020B0004020202020204" pitchFamily="34" charset="0"/>
            </a:rPr>
            <a:t>ritt</a:t>
          </a:r>
          <a:endParaRPr lang="en-US" sz="1800" kern="1200" dirty="0">
            <a:latin typeface="Aptos" panose="020B00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ptos" panose="020B0004020202020204" pitchFamily="34" charset="0"/>
            </a:rPr>
            <a:t>8 gull, 4 </a:t>
          </a:r>
          <a:r>
            <a:rPr lang="en-US" sz="1800" kern="1200" dirty="0" err="1">
              <a:latin typeface="Aptos" panose="020B0004020202020204" pitchFamily="34" charset="0"/>
            </a:rPr>
            <a:t>sølv</a:t>
          </a:r>
          <a:r>
            <a:rPr lang="en-US" sz="1800" kern="1200" dirty="0">
              <a:latin typeface="Aptos" panose="020B0004020202020204" pitchFamily="34" charset="0"/>
            </a:rPr>
            <a:t>, to </a:t>
          </a:r>
          <a:r>
            <a:rPr lang="en-US" sz="1800" kern="1200" dirty="0" err="1">
              <a:latin typeface="Aptos" panose="020B0004020202020204" pitchFamily="34" charset="0"/>
            </a:rPr>
            <a:t>bronse</a:t>
          </a:r>
          <a:r>
            <a:rPr lang="en-US" sz="1800" kern="1200" dirty="0">
              <a:latin typeface="Aptos" panose="020B0004020202020204" pitchFamily="34" charset="0"/>
            </a:rPr>
            <a:t> og </a:t>
          </a:r>
          <a:r>
            <a:rPr lang="en-US" sz="1800" kern="1200" dirty="0" err="1">
              <a:latin typeface="Aptos" panose="020B0004020202020204" pitchFamily="34" charset="0"/>
            </a:rPr>
            <a:t>kongepokal</a:t>
          </a:r>
          <a:r>
            <a:rPr lang="en-US" sz="1800" kern="1200" dirty="0">
              <a:latin typeface="Aptos" panose="020B0004020202020204" pitchFamily="34" charset="0"/>
            </a:rPr>
            <a:t> i NM </a:t>
          </a:r>
          <a:r>
            <a:rPr lang="en-US" sz="1800" kern="1200" dirty="0" err="1">
              <a:latin typeface="Aptos" panose="020B0004020202020204" pitchFamily="34" charset="0"/>
            </a:rPr>
            <a:t>terreng</a:t>
          </a:r>
          <a:endParaRPr lang="en-US" sz="1800" kern="1200" dirty="0">
            <a:latin typeface="Aptos" panose="020B00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ptos" panose="020B0004020202020204" pitchFamily="34" charset="0"/>
            </a:rPr>
            <a:t>Bronse i NM terreng</a:t>
          </a:r>
          <a:endParaRPr lang="en-US" sz="1800" kern="1200" dirty="0">
            <a:latin typeface="Aptos" panose="020B00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ptos" panose="020B0004020202020204" pitchFamily="34" charset="0"/>
            </a:rPr>
            <a:t>3 gull, 1 </a:t>
          </a:r>
          <a:r>
            <a:rPr lang="en-US" sz="1800" kern="1200" dirty="0" err="1">
              <a:latin typeface="Aptos" panose="020B0004020202020204" pitchFamily="34" charset="0"/>
            </a:rPr>
            <a:t>sølv</a:t>
          </a:r>
          <a:r>
            <a:rPr lang="en-US" sz="1800" kern="1200" dirty="0">
              <a:latin typeface="Aptos" panose="020B0004020202020204" pitchFamily="34" charset="0"/>
            </a:rPr>
            <a:t> og 4 </a:t>
          </a:r>
          <a:r>
            <a:rPr lang="en-US" sz="1800" kern="1200" dirty="0" err="1">
              <a:latin typeface="Aptos" panose="020B0004020202020204" pitchFamily="34" charset="0"/>
            </a:rPr>
            <a:t>bronse</a:t>
          </a:r>
          <a:r>
            <a:rPr lang="en-US" sz="1800" kern="1200" dirty="0">
              <a:latin typeface="Aptos" panose="020B0004020202020204" pitchFamily="34" charset="0"/>
            </a:rPr>
            <a:t> i NM </a:t>
          </a:r>
          <a:r>
            <a:rPr lang="en-US" sz="1800" kern="1200" dirty="0" err="1">
              <a:latin typeface="Aptos" panose="020B0004020202020204" pitchFamily="34" charset="0"/>
            </a:rPr>
            <a:t>landevei</a:t>
          </a:r>
          <a:r>
            <a:rPr lang="en-US" sz="1800" kern="1200" dirty="0">
              <a:latin typeface="Aptos" panose="020B0004020202020204" pitchFamily="34" charset="0"/>
            </a:rPr>
            <a:t> Masters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ptos" panose="020B0004020202020204" pitchFamily="34" charset="0"/>
            </a:rPr>
            <a:t>Gull kvinner elite CX og to Mastersgull</a:t>
          </a:r>
          <a:endParaRPr lang="en-US" sz="1800" kern="1200" dirty="0">
            <a:latin typeface="Aptos" panose="020B00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ptos" panose="020B0004020202020204" pitchFamily="34" charset="0"/>
            </a:rPr>
            <a:t>Gull NM bane elite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latin typeface="Aptos" panose="020B0004020202020204" pitchFamily="34" charset="0"/>
            </a:rPr>
            <a:t>Vinner</a:t>
          </a:r>
          <a:r>
            <a:rPr lang="en-US" sz="1800" kern="1200" dirty="0">
              <a:latin typeface="Aptos" panose="020B0004020202020204" pitchFamily="34" charset="0"/>
            </a:rPr>
            <a:t> </a:t>
          </a:r>
          <a:r>
            <a:rPr lang="en-US" sz="1800" kern="1200" dirty="0" err="1">
              <a:latin typeface="Aptos" panose="020B0004020202020204" pitchFamily="34" charset="0"/>
            </a:rPr>
            <a:t>terreng</a:t>
          </a:r>
          <a:r>
            <a:rPr lang="en-US" sz="1800" kern="1200" dirty="0">
              <a:latin typeface="Aptos" panose="020B0004020202020204" pitchFamily="34" charset="0"/>
            </a:rPr>
            <a:t>  NC senior </a:t>
          </a:r>
          <a:r>
            <a:rPr lang="en-US" sz="1800" kern="1200" dirty="0" err="1">
              <a:latin typeface="Aptos" panose="020B0004020202020204" pitchFamily="34" charset="0"/>
            </a:rPr>
            <a:t>kvinner</a:t>
          </a:r>
          <a:r>
            <a:rPr lang="en-US" sz="1800" kern="1200" dirty="0">
              <a:latin typeface="Aptos" panose="020B0004020202020204" pitchFamily="34" charset="0"/>
            </a:rPr>
            <a:t>, U23 </a:t>
          </a:r>
          <a:r>
            <a:rPr lang="en-US" sz="1800" kern="1200" dirty="0" err="1">
              <a:latin typeface="Aptos" panose="020B0004020202020204" pitchFamily="34" charset="0"/>
            </a:rPr>
            <a:t>kvinner</a:t>
          </a:r>
          <a:r>
            <a:rPr lang="en-US" sz="1800" kern="1200" dirty="0">
              <a:latin typeface="Aptos" panose="020B0004020202020204" pitchFamily="34" charset="0"/>
            </a:rPr>
            <a:t> og U23 </a:t>
          </a:r>
          <a:r>
            <a:rPr lang="en-US" sz="1800" kern="1200" dirty="0" err="1">
              <a:latin typeface="Aptos" panose="020B0004020202020204" pitchFamily="34" charset="0"/>
            </a:rPr>
            <a:t>menn</a:t>
          </a:r>
          <a:r>
            <a:rPr lang="en-US" sz="1800" kern="1200" dirty="0">
              <a:latin typeface="Aptos" panose="020B0004020202020204" pitchFamily="34" charset="0"/>
            </a:rPr>
            <a:t>, </a:t>
          </a:r>
          <a:r>
            <a:rPr lang="en-US" sz="1800" kern="1200" dirty="0" err="1">
              <a:latin typeface="Aptos" panose="020B0004020202020204" pitchFamily="34" charset="0"/>
            </a:rPr>
            <a:t>sølv</a:t>
          </a:r>
          <a:r>
            <a:rPr lang="en-US" sz="1800" kern="1200" dirty="0">
              <a:latin typeface="Aptos" panose="020B0004020202020204" pitchFamily="34" charset="0"/>
            </a:rPr>
            <a:t> i elite </a:t>
          </a:r>
          <a:r>
            <a:rPr lang="en-US" sz="1800" kern="1200" dirty="0" err="1">
              <a:latin typeface="Aptos" panose="020B0004020202020204" pitchFamily="34" charset="0"/>
            </a:rPr>
            <a:t>menn</a:t>
          </a:r>
          <a:endParaRPr lang="en-US" sz="1800" kern="1200" dirty="0">
            <a:latin typeface="Aptos" panose="020B00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ptos" panose="020B0004020202020204" pitchFamily="34" charset="0"/>
            </a:rPr>
            <a:t>Gull </a:t>
          </a:r>
          <a:r>
            <a:rPr lang="en-US" sz="1800" kern="1200" dirty="0" err="1">
              <a:latin typeface="Aptos" panose="020B0004020202020204" pitchFamily="34" charset="0"/>
            </a:rPr>
            <a:t>Jokermesterskapet</a:t>
          </a:r>
          <a:r>
            <a:rPr lang="en-US" sz="1800" kern="1200" dirty="0">
              <a:latin typeface="Aptos" panose="020B0004020202020204" pitchFamily="34" charset="0"/>
            </a:rPr>
            <a:t> bane og </a:t>
          </a:r>
          <a:r>
            <a:rPr lang="en-US" sz="1800" kern="1200" dirty="0" err="1">
              <a:latin typeface="Aptos" panose="020B0004020202020204" pitchFamily="34" charset="0"/>
            </a:rPr>
            <a:t>bronse</a:t>
          </a:r>
          <a:r>
            <a:rPr lang="en-US" sz="1800" kern="1200" dirty="0">
              <a:latin typeface="Aptos" panose="020B0004020202020204" pitchFamily="34" charset="0"/>
            </a:rPr>
            <a:t> </a:t>
          </a:r>
          <a:r>
            <a:rPr lang="en-US" sz="1800" kern="1200" dirty="0" err="1">
              <a:latin typeface="Aptos" panose="020B0004020202020204" pitchFamily="34" charset="0"/>
            </a:rPr>
            <a:t>landevei</a:t>
          </a:r>
          <a:endParaRPr lang="en-US" sz="1800" kern="1200" dirty="0">
            <a:latin typeface="Aptos" panose="020B00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ptos" panose="020B0004020202020204" pitchFamily="34" charset="0"/>
            </a:rPr>
            <a:t>4 </a:t>
          </a:r>
          <a:r>
            <a:rPr lang="en-US" sz="1800" kern="1200" dirty="0" err="1">
              <a:latin typeface="Aptos" panose="020B0004020202020204" pitchFamily="34" charset="0"/>
            </a:rPr>
            <a:t>deltakere</a:t>
          </a:r>
          <a:r>
            <a:rPr lang="en-US" sz="1800" kern="1200" dirty="0">
              <a:latin typeface="Aptos" panose="020B0004020202020204" pitchFamily="34" charset="0"/>
            </a:rPr>
            <a:t> i VM </a:t>
          </a:r>
          <a:r>
            <a:rPr lang="en-US" sz="1800" kern="1200" dirty="0" err="1">
              <a:latin typeface="Aptos" panose="020B0004020202020204" pitchFamily="34" charset="0"/>
            </a:rPr>
            <a:t>terreng</a:t>
          </a:r>
          <a:r>
            <a:rPr lang="en-US" sz="1800" kern="1200" dirty="0">
              <a:latin typeface="Aptos" panose="020B0004020202020204" pitchFamily="34" charset="0"/>
            </a:rPr>
            <a:t> i Andorra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ptos" panose="020B0004020202020204" pitchFamily="34" charset="0"/>
            </a:rPr>
            <a:t>To </a:t>
          </a:r>
          <a:r>
            <a:rPr lang="en-US" sz="1800" kern="1200" dirty="0" err="1">
              <a:latin typeface="Aptos" panose="020B0004020202020204" pitchFamily="34" charset="0"/>
            </a:rPr>
            <a:t>frøyere</a:t>
          </a:r>
          <a:r>
            <a:rPr lang="en-US" sz="1800" kern="1200" dirty="0">
              <a:latin typeface="Aptos" panose="020B0004020202020204" pitchFamily="34" charset="0"/>
            </a:rPr>
            <a:t> </a:t>
          </a:r>
          <a:r>
            <a:rPr lang="en-US" sz="1800" kern="1200" dirty="0" err="1">
              <a:latin typeface="Aptos" panose="020B0004020202020204" pitchFamily="34" charset="0"/>
            </a:rPr>
            <a:t>på</a:t>
          </a:r>
          <a:r>
            <a:rPr lang="en-US" sz="1800" kern="1200" dirty="0">
              <a:latin typeface="Aptos" panose="020B0004020202020204" pitchFamily="34" charset="0"/>
            </a:rPr>
            <a:t> </a:t>
          </a:r>
          <a:r>
            <a:rPr lang="en-US" sz="1800" kern="1200" dirty="0" err="1">
              <a:latin typeface="Aptos" panose="020B0004020202020204" pitchFamily="34" charset="0"/>
            </a:rPr>
            <a:t>profesjonelle</a:t>
          </a:r>
          <a:r>
            <a:rPr lang="en-US" sz="1800" kern="1200" dirty="0">
              <a:latin typeface="Aptos" panose="020B0004020202020204" pitchFamily="34" charset="0"/>
            </a:rPr>
            <a:t> lag</a:t>
          </a:r>
          <a:br>
            <a:rPr lang="en-US" sz="1800" kern="1200" dirty="0">
              <a:latin typeface="Aptos" panose="020B0004020202020204" pitchFamily="34" charset="0"/>
            </a:rPr>
          </a:br>
          <a:br>
            <a:rPr lang="en-US" sz="1400" kern="1200" dirty="0">
              <a:latin typeface="Aptos" panose="020B0004020202020204" pitchFamily="34" charset="0"/>
            </a:rPr>
          </a:br>
          <a:endParaRPr lang="en-US" sz="1400" kern="1200" dirty="0">
            <a:latin typeface="Aptos" panose="020B0004020202020204" pitchFamily="34" charset="0"/>
          </a:endParaRPr>
        </a:p>
      </dsp:txBody>
      <dsp:txXfrm>
        <a:off x="0" y="0"/>
        <a:ext cx="6749028" cy="4434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C0C67-1A83-4D81-BB0B-0B04A58ED54A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DD8-48B9-4B46-938F-DED5C0A331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6416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DD8-48B9-4B46-938F-DED5C0A3310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5480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0F211-5074-8FF4-88C0-831BC05F3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CD1C0D7-D0E3-485B-55A7-60A94D53F7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DB6E02F-6B26-2EE1-34F6-8CBAB65B5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B8193A9-134A-E892-9E7A-AEB3973285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DD8-48B9-4B46-938F-DED5C0A3310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1616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DD8-48B9-4B46-938F-DED5C0A3310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3242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DD8-48B9-4B46-938F-DED5C0A33102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2434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837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2383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01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9238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793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709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677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852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4165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423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8129-0ADB-D14F-BCBA-BB24FF891B68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86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D8129-0ADB-D14F-BCBA-BB24FF891B68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76FE6-F09B-3042-B746-58AF531FB4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041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jp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546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utendørs, gress, transport, hjul&#10;&#10;Automatisk generert beskrivelse">
            <a:extLst>
              <a:ext uri="{FF2B5EF4-FFF2-40B4-BE49-F238E27FC236}">
                <a16:creationId xmlns:a16="http://schemas.microsoft.com/office/drawing/2014/main" id="{71510546-E31B-8E61-263D-1526C8C257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833" r="9089" b="4244"/>
          <a:stretch/>
        </p:blipFill>
        <p:spPr>
          <a:xfrm>
            <a:off x="3523488" y="995466"/>
            <a:ext cx="866851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995466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00F9BE96-7809-0DDF-0D3B-2B8E05E3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767453"/>
            <a:ext cx="4023360" cy="3554510"/>
          </a:xfrm>
        </p:spPr>
        <p:txBody>
          <a:bodyPr anchor="b">
            <a:noAutofit/>
          </a:bodyPr>
          <a:lstStyle/>
          <a:p>
            <a:pPr algn="l"/>
            <a:r>
              <a:rPr lang="nb-NO" sz="4800" b="1" dirty="0">
                <a:solidFill>
                  <a:schemeClr val="bg1"/>
                </a:solidFill>
                <a:latin typeface="Aptos" panose="020B0004020202020204" pitchFamily="34" charset="0"/>
              </a:rPr>
              <a:t>Velkommen til klubbkveld 27. november 2024</a:t>
            </a:r>
            <a:br>
              <a:rPr lang="nb-NO" sz="4800" b="1" dirty="0">
                <a:solidFill>
                  <a:schemeClr val="bg1"/>
                </a:solidFill>
              </a:rPr>
            </a:br>
            <a:endParaRPr lang="nb-NO" sz="4800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1342257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5542386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4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61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5465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0" name="Rectangle 2063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5466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FB6224-0C82-EF42-6055-63AA0F96F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0000"/>
          </a:blip>
          <a:srcRect b="21329"/>
          <a:stretch/>
        </p:blipFill>
        <p:spPr bwMode="auto">
          <a:xfrm>
            <a:off x="0" y="1075765"/>
            <a:ext cx="12192001" cy="677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95466"/>
            <a:ext cx="10780060" cy="114530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Rikke og Espen I NCFs </a:t>
            </a:r>
            <a:r>
              <a:rPr lang="en-US" sz="5400" dirty="0" err="1">
                <a:solidFill>
                  <a:srgbClr val="FFFFFF"/>
                </a:solidFill>
              </a:rPr>
              <a:t>forbundsstyre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49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793C9-C203-92EE-6135-DEE4CE0BB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4B039B-0B0E-71A9-0329-F60248C58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13" y="4748315"/>
            <a:ext cx="10948987" cy="11142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>
                <a:latin typeface="Aptos" panose="020B0004020202020204" pitchFamily="34" charset="0"/>
              </a:rPr>
              <a:t>Norges </a:t>
            </a:r>
            <a:r>
              <a:rPr lang="en-US" sz="4800" b="1" dirty="0" err="1">
                <a:latin typeface="Aptos" panose="020B0004020202020204" pitchFamily="34" charset="0"/>
              </a:rPr>
              <a:t>største</a:t>
            </a:r>
            <a:r>
              <a:rPr lang="en-US" sz="4800" b="1" dirty="0">
                <a:latin typeface="Aptos" panose="020B0004020202020204" pitchFamily="34" charset="0"/>
              </a:rPr>
              <a:t>  </a:t>
            </a:r>
            <a:r>
              <a:rPr lang="en-US" sz="4800" b="1" dirty="0" err="1">
                <a:latin typeface="Aptos" panose="020B0004020202020204" pitchFamily="34" charset="0"/>
              </a:rPr>
              <a:t>elitegruppe</a:t>
            </a:r>
            <a:r>
              <a:rPr lang="en-US" sz="4800" b="1" dirty="0">
                <a:latin typeface="Aptos" panose="020B0004020202020204" pitchFamily="34" charset="0"/>
              </a:rPr>
              <a:t> </a:t>
            </a:r>
            <a:r>
              <a:rPr lang="en-US" sz="4800" b="1" dirty="0" err="1">
                <a:latin typeface="Aptos" panose="020B0004020202020204" pitchFamily="34" charset="0"/>
              </a:rPr>
              <a:t>terreng</a:t>
            </a:r>
            <a:endParaRPr lang="en-US" sz="4800" b="1" dirty="0">
              <a:latin typeface="Aptos" panose="020B00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157E9D6-D1B6-0629-7ECD-9BB6AC1BF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8172" b="30958"/>
          <a:stretch/>
        </p:blipFill>
        <p:spPr bwMode="auto">
          <a:xfrm>
            <a:off x="0" y="1296680"/>
            <a:ext cx="12191980" cy="371061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879ABE9-0841-748A-87BC-39A1DF8012EF}"/>
              </a:ext>
            </a:extLst>
          </p:cNvPr>
          <p:cNvSpPr txBox="1"/>
          <p:nvPr/>
        </p:nvSpPr>
        <p:spPr>
          <a:xfrm>
            <a:off x="4223982" y="4748316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571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3975BD7-C911-84B6-D7DE-D12BC5566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5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51569E-17BF-7A6C-1F30-ECF7ED277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1">
            <a:extLst>
              <a:ext uri="{FF2B5EF4-FFF2-40B4-BE49-F238E27FC236}">
                <a16:creationId xmlns:a16="http://schemas.microsoft.com/office/drawing/2014/main" id="{7BA6AF34-676A-D178-D4A6-2B15ED576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546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8A3D5DB-9D62-DB24-0D70-F5BE79205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1634659"/>
            <a:ext cx="3571810" cy="3573516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6600" b="1">
                <a:latin typeface="Aptos" panose="020B0004020202020204" pitchFamily="34" charset="0"/>
              </a:rPr>
              <a:t>Full fart</a:t>
            </a:r>
            <a:br>
              <a:rPr lang="en-US" sz="6600" b="1">
                <a:latin typeface="Aptos" panose="020B0004020202020204" pitchFamily="34" charset="0"/>
              </a:rPr>
            </a:br>
            <a:r>
              <a:rPr lang="en-US" sz="6600" b="1">
                <a:latin typeface="Aptos" panose="020B0004020202020204" pitchFamily="34" charset="0"/>
              </a:rPr>
              <a:t>i Frøy Kids</a:t>
            </a: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32796DD9-455F-E3DC-4A2C-1352ECD94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5404733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4A0F2E4-0419-DAA0-438E-D401CF6C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86" r="12386"/>
          <a:stretch/>
        </p:blipFill>
        <p:spPr>
          <a:xfrm>
            <a:off x="5477963" y="1635546"/>
            <a:ext cx="5567281" cy="555040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E4B34DC-94D3-7865-965C-06AB7F556798}"/>
              </a:ext>
            </a:extLst>
          </p:cNvPr>
          <p:cNvSpPr txBox="1"/>
          <p:nvPr/>
        </p:nvSpPr>
        <p:spPr>
          <a:xfrm>
            <a:off x="640080" y="3868365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A087850-A06B-4B34-5006-65145E9A9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40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07C59-BAE4-E102-95D2-00B127D34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5466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995465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DA02E9A-874D-302B-ADFA-66A48B479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096" y="1605066"/>
            <a:ext cx="3893617" cy="13308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5400" b="1" dirty="0" err="1">
                <a:latin typeface="Aptos" panose="020B0004020202020204" pitchFamily="34" charset="0"/>
              </a:rPr>
              <a:t>Folkefest</a:t>
            </a:r>
            <a:br>
              <a:rPr lang="en-US" sz="5400" b="1" dirty="0">
                <a:latin typeface="Aptos" panose="020B0004020202020204" pitchFamily="34" charset="0"/>
              </a:rPr>
            </a:br>
            <a:r>
              <a:rPr lang="en-US" sz="5400" b="1" dirty="0">
                <a:latin typeface="Aptos" panose="020B0004020202020204" pitchFamily="34" charset="0"/>
              </a:rPr>
              <a:t>        i Oslo</a:t>
            </a:r>
            <a:br>
              <a:rPr lang="en-US" sz="5400" b="1" dirty="0">
                <a:latin typeface="Aptos" panose="020B0004020202020204" pitchFamily="34" charset="0"/>
              </a:rPr>
            </a:br>
            <a:r>
              <a:rPr lang="en-US" sz="5400" b="1" dirty="0">
                <a:latin typeface="Aptos" panose="020B0004020202020204" pitchFamily="34" charset="0"/>
              </a:rPr>
              <a:t> </a:t>
            </a:r>
            <a:r>
              <a:rPr lang="en-US" sz="5400" b="1" dirty="0" err="1">
                <a:latin typeface="Aptos" panose="020B0004020202020204" pitchFamily="34" charset="0"/>
              </a:rPr>
              <a:t>sentrum</a:t>
            </a:r>
            <a:endParaRPr lang="en-US" sz="5400" b="1" dirty="0">
              <a:latin typeface="Aptos" panose="020B0004020202020204" pitchFamily="34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B88049C-E577-12E2-7B07-AE51851B8F09}"/>
              </a:ext>
            </a:extLst>
          </p:cNvPr>
          <p:cNvSpPr txBox="1"/>
          <p:nvPr/>
        </p:nvSpPr>
        <p:spPr>
          <a:xfrm>
            <a:off x="1137034" y="3189568"/>
            <a:ext cx="3158741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 err="1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4DBFEDB-7E72-A4CE-3DCB-4F6B9AA86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3" r="21500" b="-2"/>
          <a:stretch/>
        </p:blipFill>
        <p:spPr>
          <a:xfrm>
            <a:off x="3668358" y="995467"/>
            <a:ext cx="852364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CB249C8-C28C-1A84-79B9-3CC53CC44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8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13" y="4748315"/>
            <a:ext cx="10948987" cy="11142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 err="1">
                <a:latin typeface="Aptos" panose="020B0004020202020204" pitchFamily="34" charset="0"/>
              </a:rPr>
              <a:t>Strategisamling</a:t>
            </a:r>
            <a:r>
              <a:rPr lang="en-US" sz="4800" b="1" dirty="0">
                <a:latin typeface="Aptos" panose="020B0004020202020204" pitchFamily="34" charset="0"/>
              </a:rPr>
              <a:t> 16. </a:t>
            </a:r>
            <a:r>
              <a:rPr lang="en-US" sz="4800" b="1" dirty="0" err="1">
                <a:latin typeface="Aptos" panose="020B0004020202020204" pitchFamily="34" charset="0"/>
              </a:rPr>
              <a:t>november</a:t>
            </a:r>
            <a:endParaRPr lang="en-US" sz="4800" b="1" dirty="0">
              <a:latin typeface="Aptos" panose="020B00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FB6224-0C82-EF42-6055-63AA0F96F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453" b="1453"/>
          <a:stretch/>
        </p:blipFill>
        <p:spPr bwMode="auto">
          <a:xfrm>
            <a:off x="0" y="1296680"/>
            <a:ext cx="12191980" cy="371061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216D243-FFDF-DC41-BB1E-8FC9FE25AAD5}"/>
              </a:ext>
            </a:extLst>
          </p:cNvPr>
          <p:cNvSpPr txBox="1"/>
          <p:nvPr/>
        </p:nvSpPr>
        <p:spPr>
          <a:xfrm>
            <a:off x="4223982" y="4748316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571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15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97F2E4-01FC-76E5-1628-3C0CEBB20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95466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07FA6EC-4281-0350-DB0B-E60826C44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679" y="1719364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800" b="1" dirty="0">
                <a:latin typeface="Aptos" panose="020B0004020202020204" pitchFamily="34" charset="0"/>
              </a:rPr>
              <a:t>Finn</a:t>
            </a:r>
            <a:br>
              <a:rPr lang="en-US" sz="4800" b="1" dirty="0">
                <a:latin typeface="Aptos" panose="020B0004020202020204" pitchFamily="34" charset="0"/>
              </a:rPr>
            </a:br>
            <a:r>
              <a:rPr lang="en-US" sz="4800" b="1" dirty="0" err="1">
                <a:latin typeface="Aptos" panose="020B0004020202020204" pitchFamily="34" charset="0"/>
              </a:rPr>
              <a:t>en</a:t>
            </a:r>
            <a:r>
              <a:rPr lang="en-US" sz="4800" b="1" dirty="0">
                <a:latin typeface="Aptos" panose="020B0004020202020204" pitchFamily="34" charset="0"/>
              </a:rPr>
              <a:t> </a:t>
            </a:r>
            <a:r>
              <a:rPr lang="en-US" sz="4800" b="1" dirty="0" err="1">
                <a:latin typeface="Aptos" panose="020B0004020202020204" pitchFamily="34" charset="0"/>
              </a:rPr>
              <a:t>feil</a:t>
            </a:r>
            <a:r>
              <a:rPr lang="en-US" sz="4800" b="1" dirty="0">
                <a:latin typeface="Aptos" panose="020B0004020202020204" pitchFamily="34" charset="0"/>
              </a:rPr>
              <a:t>!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B7B1F7A-C375-D3E6-C0BD-1C737E88CECD}"/>
              </a:ext>
            </a:extLst>
          </p:cNvPr>
          <p:cNvSpPr txBox="1"/>
          <p:nvPr/>
        </p:nvSpPr>
        <p:spPr>
          <a:xfrm>
            <a:off x="836680" y="3400533"/>
            <a:ext cx="6002110" cy="3729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PS: Boka </a:t>
            </a:r>
            <a:r>
              <a:rPr lang="en-US" sz="2000" dirty="0" err="1">
                <a:latin typeface="Aptos" panose="020B0004020202020204" pitchFamily="34" charset="0"/>
              </a:rPr>
              <a:t>kan</a:t>
            </a:r>
            <a:r>
              <a:rPr lang="en-US" sz="2000" dirty="0">
                <a:latin typeface="Aptos" panose="020B0004020202020204" pitchFamily="34" charset="0"/>
              </a:rPr>
              <a:t>   </a:t>
            </a:r>
            <a:r>
              <a:rPr lang="en-US" sz="2000" dirty="0" err="1">
                <a:latin typeface="Aptos" panose="020B0004020202020204" pitchFamily="34" charset="0"/>
              </a:rPr>
              <a:t>kjøpes</a:t>
            </a:r>
            <a:r>
              <a:rPr lang="en-US" sz="2000" dirty="0">
                <a:latin typeface="Aptos" panose="020B0004020202020204" pitchFamily="34" charset="0"/>
              </a:rPr>
              <a:t> i  </a:t>
            </a:r>
            <a:r>
              <a:rPr lang="en-US" sz="2000" dirty="0" err="1">
                <a:latin typeface="Aptos" panose="020B0004020202020204" pitchFamily="34" charset="0"/>
              </a:rPr>
              <a:t>kveld</a:t>
            </a:r>
            <a:endParaRPr lang="en-US" sz="2000" dirty="0">
              <a:latin typeface="Aptos" panose="020B00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Vipps </a:t>
            </a:r>
            <a:r>
              <a:rPr lang="en-US" sz="2000" dirty="0" err="1">
                <a:latin typeface="Aptos" panose="020B0004020202020204" pitchFamily="34" charset="0"/>
              </a:rPr>
              <a:t>kr</a:t>
            </a:r>
            <a:r>
              <a:rPr lang="en-US" sz="2000" dirty="0">
                <a:latin typeface="Aptos" panose="020B0004020202020204" pitchFamily="34" charset="0"/>
              </a:rPr>
              <a:t> 450,-  </a:t>
            </a:r>
            <a:r>
              <a:rPr lang="en-US" sz="2000" dirty="0" err="1">
                <a:latin typeface="Aptos" panose="020B0004020202020204" pitchFamily="34" charset="0"/>
              </a:rPr>
              <a:t>til</a:t>
            </a:r>
            <a:r>
              <a:rPr lang="en-US" sz="2000" dirty="0">
                <a:latin typeface="Aptos" panose="020B0004020202020204" pitchFamily="34" charset="0"/>
              </a:rPr>
              <a:t> #23332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20BA1D2-BAC9-A810-5CD5-F7551AE8E5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753"/>
          <a:stretch/>
        </p:blipFill>
        <p:spPr>
          <a:xfrm>
            <a:off x="6838789" y="765303"/>
            <a:ext cx="4992560" cy="6858000"/>
          </a:xfrm>
          <a:prstGeom prst="rect">
            <a:avLst/>
          </a:prstGeom>
          <a:effectLst/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BBF47FF-9E85-3918-209D-A6E7529B3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97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4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546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4D842FF-0D4E-87E4-9132-D8871491C6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4118"/>
          <a:stretch/>
        </p:blipFill>
        <p:spPr>
          <a:xfrm>
            <a:off x="4602479" y="995466"/>
            <a:ext cx="7516829" cy="6378523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5466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5466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2117829"/>
            <a:ext cx="4023360" cy="43690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b="1" dirty="0">
                <a:latin typeface="Aptos" panose="020B0004020202020204" pitchFamily="34" charset="0"/>
              </a:rPr>
              <a:t>Og husk:</a:t>
            </a:r>
            <a:br>
              <a:rPr lang="en-US" sz="4400" b="1" dirty="0">
                <a:latin typeface="Aptos" panose="020B0004020202020204" pitchFamily="34" charset="0"/>
              </a:rPr>
            </a:br>
            <a:br>
              <a:rPr lang="en-US" sz="4400" dirty="0"/>
            </a:br>
            <a:r>
              <a:rPr lang="en-US" sz="4400" i="1" dirty="0">
                <a:latin typeface="Aptos" panose="020B0004020202020204" pitchFamily="34" charset="0"/>
              </a:rPr>
              <a:t>Frøy er</a:t>
            </a:r>
            <a:br>
              <a:rPr lang="en-US" sz="4400" i="1" dirty="0">
                <a:latin typeface="Aptos" panose="020B0004020202020204" pitchFamily="34" charset="0"/>
              </a:rPr>
            </a:br>
            <a:r>
              <a:rPr lang="en-US" sz="4400" i="1" dirty="0" err="1">
                <a:latin typeface="Aptos" panose="020B0004020202020204" pitchFamily="34" charset="0"/>
              </a:rPr>
              <a:t>kjærlighetens</a:t>
            </a:r>
            <a:br>
              <a:rPr lang="en-US" sz="4400" i="1" dirty="0">
                <a:latin typeface="Aptos" panose="020B0004020202020204" pitchFamily="34" charset="0"/>
              </a:rPr>
            </a:br>
            <a:r>
              <a:rPr lang="en-US" sz="4400" i="1" dirty="0" err="1">
                <a:latin typeface="Aptos" panose="020B0004020202020204" pitchFamily="34" charset="0"/>
              </a:rPr>
              <a:t>gud</a:t>
            </a:r>
            <a:r>
              <a:rPr lang="en-US" sz="4400" i="1" dirty="0">
                <a:latin typeface="Aptos" panose="020B0004020202020204" pitchFamily="34" charset="0"/>
              </a:rPr>
              <a:t>!</a:t>
            </a:r>
            <a:br>
              <a:rPr lang="en-US" sz="4400" i="1" dirty="0">
                <a:latin typeface="Aptos" panose="020B0004020202020204" pitchFamily="34" charset="0"/>
              </a:rPr>
            </a:br>
            <a:br>
              <a:rPr lang="en-US" sz="4400" i="1" dirty="0">
                <a:latin typeface="Aptos" panose="020B0004020202020204" pitchFamily="34" charset="0"/>
              </a:rPr>
            </a:br>
            <a:r>
              <a:rPr lang="en-US" sz="4400" i="1" dirty="0">
                <a:latin typeface="Aptos" panose="020B0004020202020204" pitchFamily="34" charset="0"/>
              </a:rPr>
              <a:t>Her er vi best</a:t>
            </a:r>
            <a:br>
              <a:rPr lang="en-US" sz="4400" i="1" dirty="0">
                <a:latin typeface="Aptos" panose="020B0004020202020204" pitchFamily="34" charset="0"/>
              </a:rPr>
            </a:br>
            <a:r>
              <a:rPr lang="en-US" sz="4400" i="1" dirty="0">
                <a:latin typeface="Aptos" panose="020B0004020202020204" pitchFamily="34" charset="0"/>
              </a:rPr>
              <a:t>i </a:t>
            </a:r>
            <a:r>
              <a:rPr lang="en-US" sz="4400" i="1" dirty="0" err="1">
                <a:latin typeface="Aptos" panose="020B0004020202020204" pitchFamily="34" charset="0"/>
              </a:rPr>
              <a:t>sykkel</a:t>
            </a:r>
            <a:r>
              <a:rPr lang="en-US" sz="4400" i="1" dirty="0">
                <a:latin typeface="Aptos" panose="020B0004020202020204" pitchFamily="34" charset="0"/>
              </a:rPr>
              <a:t>-Norge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1342257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5542386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0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5466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 descr="Et bilde som inneholder utendørs, Sykkelhjul, hjul, Landkjøretøy&#10;&#10;Automatisk generert beskrivelse">
            <a:extLst>
              <a:ext uri="{FF2B5EF4-FFF2-40B4-BE49-F238E27FC236}">
                <a16:creationId xmlns:a16="http://schemas.microsoft.com/office/drawing/2014/main" id="{2797660A-A426-9F1A-69FA-326D340DC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737" b="14619"/>
          <a:stretch/>
        </p:blipFill>
        <p:spPr>
          <a:xfrm>
            <a:off x="0" y="995467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296" y="4407069"/>
            <a:ext cx="10094259" cy="226438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kern="1200" dirty="0" err="1">
                <a:solidFill>
                  <a:srgbClr val="FFFFFF"/>
                </a:solidFill>
                <a:latin typeface="Aptos" panose="020B0004020202020204" pitchFamily="34" charset="0"/>
              </a:rPr>
              <a:t>Noen</a:t>
            </a:r>
            <a:r>
              <a:rPr lang="en-US" b="1" kern="1200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Aptos" panose="020B0004020202020204" pitchFamily="34" charset="0"/>
              </a:rPr>
              <a:t>høydepunkter</a:t>
            </a:r>
            <a:r>
              <a:rPr lang="en-US" b="1" kern="1200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Aptos" panose="020B0004020202020204" pitchFamily="34" charset="0"/>
              </a:rPr>
              <a:t>fra</a:t>
            </a:r>
            <a:r>
              <a:rPr lang="en-US" b="1" kern="1200" dirty="0">
                <a:solidFill>
                  <a:srgbClr val="FFFFFF"/>
                </a:solidFill>
                <a:latin typeface="Aptos" panose="020B0004020202020204" pitchFamily="34" charset="0"/>
              </a:rPr>
              <a:t> 2024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216D243-FFDF-DC41-BB1E-8FC9FE25AAD5}"/>
              </a:ext>
            </a:extLst>
          </p:cNvPr>
          <p:cNvSpPr txBox="1"/>
          <p:nvPr/>
        </p:nvSpPr>
        <p:spPr>
          <a:xfrm>
            <a:off x="320325" y="1173659"/>
            <a:ext cx="116853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endParaRPr lang="nb-NO" sz="3600"/>
          </a:p>
          <a:p>
            <a:pPr>
              <a:spcAft>
                <a:spcPts val="600"/>
              </a:spcAft>
            </a:pPr>
            <a:endParaRPr lang="nb-NO" sz="3600"/>
          </a:p>
        </p:txBody>
      </p:sp>
    </p:spTree>
    <p:extLst>
      <p:ext uri="{BB962C8B-B14F-4D97-AF65-F5344CB8AC3E}">
        <p14:creationId xmlns:p14="http://schemas.microsoft.com/office/powerpoint/2010/main" val="581399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21619D-020D-91A7-D10C-0CFF46FF0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56A44E-BDD9-9D10-5805-86E449801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546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A747884-300C-46CD-C9D9-E22A35C04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" t="2176" r="22650" b="-1"/>
          <a:stretch/>
        </p:blipFill>
        <p:spPr>
          <a:xfrm>
            <a:off x="3523488" y="995466"/>
            <a:ext cx="866851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D662132-9FAC-8218-01C7-73A0C190E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995466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E6108BA-3D91-89DA-256E-9284D3F1C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2117829"/>
            <a:ext cx="4023360" cy="29642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b="1" kern="1200" dirty="0" err="1">
                <a:solidFill>
                  <a:schemeClr val="bg1"/>
                </a:solidFill>
                <a:latin typeface="Aptos" panose="020B0004020202020204" pitchFamily="34" charset="0"/>
              </a:rPr>
              <a:t>Konge</a:t>
            </a:r>
            <a:r>
              <a:rPr lang="en-US" sz="4800" b="1" kern="1200" dirty="0">
                <a:solidFill>
                  <a:schemeClr val="bg1"/>
                </a:solidFill>
                <a:latin typeface="Aptos" panose="020B0004020202020204" pitchFamily="34" charset="0"/>
              </a:rPr>
              <a:t>-</a:t>
            </a:r>
            <a:br>
              <a:rPr lang="en-US" sz="4800" b="1" kern="1200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4800" b="1" kern="1200" dirty="0">
                <a:solidFill>
                  <a:schemeClr val="bg1"/>
                </a:solidFill>
                <a:latin typeface="Aptos" panose="020B0004020202020204" pitchFamily="34" charset="0"/>
              </a:rPr>
              <a:t>pokal</a:t>
            </a:r>
            <a:br>
              <a:rPr lang="en-US" sz="4800" b="1" kern="1200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4800" b="1" kern="1200" dirty="0" err="1">
                <a:solidFill>
                  <a:schemeClr val="bg1"/>
                </a:solidFill>
                <a:latin typeface="Aptos" panose="020B0004020202020204" pitchFamily="34" charset="0"/>
              </a:rPr>
              <a:t>til</a:t>
            </a:r>
            <a:r>
              <a:rPr lang="en-US" sz="4800" b="1" kern="1200" dirty="0">
                <a:solidFill>
                  <a:schemeClr val="bg1"/>
                </a:solidFill>
                <a:latin typeface="Aptos" panose="020B0004020202020204" pitchFamily="34" charset="0"/>
              </a:rPr>
              <a:t> Oda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16BEA3-7E9F-44BC-385A-2D36AF9AC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1342257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DFD793-9A70-701D-A751-1FE6A9FDA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5542386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DF81591-0EB9-3BED-E45B-8349C55DC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18FD3607-C1F8-F686-85E5-FBAC5A2AEF67}"/>
              </a:ext>
            </a:extLst>
          </p:cNvPr>
          <p:cNvSpPr txBox="1"/>
          <p:nvPr/>
        </p:nvSpPr>
        <p:spPr>
          <a:xfrm>
            <a:off x="320325" y="1173659"/>
            <a:ext cx="116853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endParaRPr lang="nb-NO" sz="3600"/>
          </a:p>
          <a:p>
            <a:pPr>
              <a:spcAft>
                <a:spcPts val="600"/>
              </a:spcAft>
            </a:pPr>
            <a:endParaRPr lang="nb-NO" sz="3600"/>
          </a:p>
        </p:txBody>
      </p:sp>
    </p:spTree>
    <p:extLst>
      <p:ext uri="{BB962C8B-B14F-4D97-AF65-F5344CB8AC3E}">
        <p14:creationId xmlns:p14="http://schemas.microsoft.com/office/powerpoint/2010/main" val="344855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78B604-4D17-F53A-0E6D-EBDB43A4D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546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F99EF62-E9F5-7CE9-89C8-A9A72CDA70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83" r="7883"/>
          <a:stretch/>
        </p:blipFill>
        <p:spPr>
          <a:xfrm>
            <a:off x="2979868" y="995466"/>
            <a:ext cx="92121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995466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C1513C4-465F-5072-3DDA-09D2F5704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2117829"/>
            <a:ext cx="4023360" cy="29642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b="1" kern="1200" dirty="0">
                <a:solidFill>
                  <a:schemeClr val="bg1"/>
                </a:solidFill>
                <a:latin typeface="Aptos" panose="020B0004020202020204" pitchFamily="34" charset="0"/>
              </a:rPr>
              <a:t>EM-</a:t>
            </a:r>
            <a:br>
              <a:rPr lang="en-US" sz="4800" b="1" kern="1200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4800" b="1" kern="1200" dirty="0" err="1">
                <a:solidFill>
                  <a:schemeClr val="bg1"/>
                </a:solidFill>
                <a:latin typeface="Aptos" panose="020B0004020202020204" pitchFamily="34" charset="0"/>
              </a:rPr>
              <a:t>bronse</a:t>
            </a:r>
            <a:br>
              <a:rPr lang="en-US" sz="4800" b="1" kern="1200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4800" b="1" kern="1200" dirty="0" err="1">
                <a:solidFill>
                  <a:schemeClr val="bg1"/>
                </a:solidFill>
                <a:latin typeface="Aptos" panose="020B0004020202020204" pitchFamily="34" charset="0"/>
              </a:rPr>
              <a:t>til</a:t>
            </a:r>
            <a:r>
              <a:rPr lang="en-US" sz="4800" b="1" kern="1200" dirty="0">
                <a:solidFill>
                  <a:schemeClr val="bg1"/>
                </a:solidFill>
                <a:latin typeface="Aptos" panose="020B0004020202020204" pitchFamily="34" charset="0"/>
              </a:rPr>
              <a:t> Aksel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1342257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5542386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B38610D-146F-CBB9-D774-865BBAEF0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DA456BD-A3D2-CB92-C8C2-FA7E5F9FE2E9}"/>
              </a:ext>
            </a:extLst>
          </p:cNvPr>
          <p:cNvSpPr txBox="1"/>
          <p:nvPr/>
        </p:nvSpPr>
        <p:spPr>
          <a:xfrm>
            <a:off x="320325" y="1173659"/>
            <a:ext cx="116853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endParaRPr lang="nb-NO" sz="3600"/>
          </a:p>
          <a:p>
            <a:pPr>
              <a:spcAft>
                <a:spcPts val="600"/>
              </a:spcAft>
            </a:pPr>
            <a:endParaRPr lang="nb-NO" sz="3600"/>
          </a:p>
        </p:txBody>
      </p:sp>
    </p:spTree>
    <p:extLst>
      <p:ext uri="{BB962C8B-B14F-4D97-AF65-F5344CB8AC3E}">
        <p14:creationId xmlns:p14="http://schemas.microsoft.com/office/powerpoint/2010/main" val="243815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02BCAA-D02B-40B1-3A2C-40CDE42F0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B79578-1E75-1EF7-41E9-A841BA2F3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2092" y="329184"/>
            <a:ext cx="7051035" cy="9219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b="1" dirty="0" err="1">
                <a:latin typeface="Aptos" panose="020B0004020202020204" pitchFamily="34" charset="0"/>
              </a:rPr>
              <a:t>Sportslige</a:t>
            </a:r>
            <a:r>
              <a:rPr lang="en-US" sz="4000" b="1" dirty="0">
                <a:latin typeface="Aptos" panose="020B0004020202020204" pitchFamily="34" charset="0"/>
              </a:rPr>
              <a:t> </a:t>
            </a:r>
            <a:r>
              <a:rPr lang="en-US" sz="4000" b="1" dirty="0" err="1">
                <a:latin typeface="Aptos" panose="020B0004020202020204" pitchFamily="34" charset="0"/>
              </a:rPr>
              <a:t>topprestasjoner</a:t>
            </a:r>
            <a:endParaRPr lang="en-US" sz="4000" b="1" dirty="0">
              <a:latin typeface="Aptos" panose="020B00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FB84BAA-F36D-F409-925D-B00E4E03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63853" y="17211"/>
            <a:ext cx="4238239" cy="529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78061FF-D693-034A-556C-21BBDADC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08" y="5592008"/>
            <a:ext cx="3995928" cy="329664"/>
          </a:xfrm>
          <a:prstGeom prst="rect">
            <a:avLst/>
          </a:prstGeom>
        </p:spPr>
      </p:pic>
      <p:graphicFrame>
        <p:nvGraphicFramePr>
          <p:cNvPr id="2061" name="TekstSylinder 2">
            <a:extLst>
              <a:ext uri="{FF2B5EF4-FFF2-40B4-BE49-F238E27FC236}">
                <a16:creationId xmlns:a16="http://schemas.microsoft.com/office/drawing/2014/main" id="{90A6F29F-A69C-1344-3316-00E60594AC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9602544"/>
              </p:ext>
            </p:extLst>
          </p:nvPr>
        </p:nvGraphicFramePr>
        <p:xfrm>
          <a:off x="4797501" y="1251115"/>
          <a:ext cx="6755626" cy="4740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23254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5466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utendørs, person, tre, himmel&#10;&#10;Automatisk generert beskrivelse">
            <a:extLst>
              <a:ext uri="{FF2B5EF4-FFF2-40B4-BE49-F238E27FC236}">
                <a16:creationId xmlns:a16="http://schemas.microsoft.com/office/drawing/2014/main" id="{AE116D67-3290-1A24-0F19-24E5A0C4F6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3993" r="7118"/>
          <a:stretch/>
        </p:blipFill>
        <p:spPr>
          <a:xfrm>
            <a:off x="20" y="995466"/>
            <a:ext cx="1219197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1937298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000" dirty="0" err="1">
                <a:solidFill>
                  <a:schemeClr val="bg1"/>
                </a:solidFill>
                <a:latin typeface="Aptos" panose="020B0004020202020204" pitchFamily="34" charset="0"/>
              </a:rPr>
              <a:t>Medlemstallet</a:t>
            </a:r>
            <a:r>
              <a:rPr lang="en-US" sz="50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ptos" panose="020B0004020202020204" pitchFamily="34" charset="0"/>
              </a:rPr>
              <a:t>øker</a:t>
            </a:r>
            <a:endParaRPr lang="en-US" sz="5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1342257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236668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DE924B7-DEB7-46E3-C9E9-ADB254E2E48A}"/>
              </a:ext>
            </a:extLst>
          </p:cNvPr>
          <p:cNvSpPr txBox="1"/>
          <p:nvPr/>
        </p:nvSpPr>
        <p:spPr>
          <a:xfrm>
            <a:off x="841248" y="4497618"/>
            <a:ext cx="10506456" cy="2670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1.1.2020:  </a:t>
            </a:r>
            <a:r>
              <a:rPr lang="en-US" sz="2800" b="1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727</a:t>
            </a:r>
            <a:r>
              <a:rPr lang="en-US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medlemmer</a:t>
            </a:r>
            <a:r>
              <a:rPr lang="en-US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                                                                </a:t>
            </a: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</a:rPr>
              <a:t>27</a:t>
            </a:r>
            <a:r>
              <a:rPr lang="en-US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.11.2024:  </a:t>
            </a:r>
            <a:r>
              <a:rPr lang="en-US" sz="2800" b="1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834</a:t>
            </a:r>
            <a:r>
              <a:rPr lang="en-US" sz="20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medlemmer</a:t>
            </a:r>
            <a:endParaRPr lang="en-US" sz="2000" b="1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216D243-FFDF-DC41-BB1E-8FC9FE25AAD5}"/>
              </a:ext>
            </a:extLst>
          </p:cNvPr>
          <p:cNvSpPr txBox="1"/>
          <p:nvPr/>
        </p:nvSpPr>
        <p:spPr>
          <a:xfrm>
            <a:off x="320325" y="1173659"/>
            <a:ext cx="116853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endParaRPr lang="nb-NO" sz="3600"/>
          </a:p>
          <a:p>
            <a:pPr>
              <a:spcAft>
                <a:spcPts val="600"/>
              </a:spcAft>
            </a:pPr>
            <a:endParaRPr lang="nb-NO" sz="3600"/>
          </a:p>
        </p:txBody>
      </p:sp>
    </p:spTree>
    <p:extLst>
      <p:ext uri="{BB962C8B-B14F-4D97-AF65-F5344CB8AC3E}">
        <p14:creationId xmlns:p14="http://schemas.microsoft.com/office/powerpoint/2010/main" val="2225995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546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D8E75EF-8370-1A41-8DAE-AA870B6D3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426" y="1634659"/>
            <a:ext cx="3963266" cy="3573516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l"/>
            <a:r>
              <a:rPr lang="en-US" sz="4800" b="1" dirty="0" err="1">
                <a:latin typeface="Aptos" panose="020B0004020202020204" pitchFamily="34" charset="0"/>
              </a:rPr>
              <a:t>Økt</a:t>
            </a:r>
            <a:br>
              <a:rPr lang="en-US" sz="4800" b="1" dirty="0">
                <a:latin typeface="Aptos" panose="020B0004020202020204" pitchFamily="34" charset="0"/>
              </a:rPr>
            </a:br>
            <a:r>
              <a:rPr lang="en-US" sz="4800" b="1" dirty="0" err="1">
                <a:latin typeface="Aptos" panose="020B0004020202020204" pitchFamily="34" charset="0"/>
              </a:rPr>
              <a:t>aktivitet</a:t>
            </a:r>
            <a:br>
              <a:rPr lang="en-US" sz="4800" b="1" dirty="0">
                <a:latin typeface="Aptos" panose="020B0004020202020204" pitchFamily="34" charset="0"/>
              </a:rPr>
            </a:br>
            <a:r>
              <a:rPr lang="en-US" sz="4800" b="1" dirty="0" err="1">
                <a:latin typeface="Aptos" panose="020B0004020202020204" pitchFamily="34" charset="0"/>
              </a:rPr>
              <a:t>på</a:t>
            </a:r>
            <a:r>
              <a:rPr lang="en-US" sz="4800" b="1" dirty="0">
                <a:latin typeface="Aptos" panose="020B0004020202020204" pitchFamily="34" charset="0"/>
              </a:rPr>
              <a:t> </a:t>
            </a:r>
            <a:br>
              <a:rPr lang="en-US" sz="4800" b="1" dirty="0">
                <a:latin typeface="Aptos" panose="020B0004020202020204" pitchFamily="34" charset="0"/>
              </a:rPr>
            </a:br>
            <a:r>
              <a:rPr lang="en-US" sz="4800" b="1" dirty="0" err="1">
                <a:latin typeface="Aptos" panose="020B0004020202020204" pitchFamily="34" charset="0"/>
              </a:rPr>
              <a:t>lande</a:t>
            </a:r>
            <a:r>
              <a:rPr lang="en-US" sz="4800" b="1" dirty="0">
                <a:latin typeface="Aptos" panose="020B0004020202020204" pitchFamily="34" charset="0"/>
              </a:rPr>
              <a:t>-</a:t>
            </a:r>
            <a:br>
              <a:rPr lang="en-US" sz="4800" b="1" dirty="0">
                <a:latin typeface="Aptos" panose="020B0004020202020204" pitchFamily="34" charset="0"/>
              </a:rPr>
            </a:br>
            <a:r>
              <a:rPr lang="en-US" sz="4800" b="1" dirty="0" err="1">
                <a:latin typeface="Aptos" panose="020B0004020202020204" pitchFamily="34" charset="0"/>
              </a:rPr>
              <a:t>veien</a:t>
            </a:r>
            <a:r>
              <a:rPr lang="en-US" sz="4800" b="1" dirty="0">
                <a:latin typeface="Aptos" panose="020B0004020202020204" pitchFamily="34" charset="0"/>
              </a:rPr>
              <a:t> </a:t>
            </a:r>
            <a:br>
              <a:rPr lang="en-US" sz="4800" b="1" dirty="0">
                <a:latin typeface="Aptos" panose="020B0004020202020204" pitchFamily="34" charset="0"/>
              </a:rPr>
            </a:br>
            <a:endParaRPr lang="en-US" sz="4800" b="1" dirty="0">
              <a:latin typeface="Aptos" panose="020B0004020202020204" pitchFamily="34" charset="0"/>
            </a:endParaRP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5404733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216D243-FFDF-DC41-BB1E-8FC9FE25AAD5}"/>
              </a:ext>
            </a:extLst>
          </p:cNvPr>
          <p:cNvSpPr txBox="1"/>
          <p:nvPr/>
        </p:nvSpPr>
        <p:spPr>
          <a:xfrm>
            <a:off x="640080" y="3868365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E97F205-336C-7E46-9EC3-96DB19B5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pic>
        <p:nvPicPr>
          <p:cNvPr id="4" name="Bilde 3" descr="Et bilde som inneholder person, sykling, utendørs, klær&#10;&#10;Automatisk generert beskrivelse">
            <a:extLst>
              <a:ext uri="{FF2B5EF4-FFF2-40B4-BE49-F238E27FC236}">
                <a16:creationId xmlns:a16="http://schemas.microsoft.com/office/drawing/2014/main" id="{6EEBB5B1-540B-2BDC-E0B1-D77AC1A28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709" y="1140311"/>
            <a:ext cx="9597248" cy="54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06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95FD5F-144F-D069-BB56-E513F6047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95466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C11390D-AC14-2ED7-74E7-EC1782F156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5" b="7865"/>
          <a:stretch/>
        </p:blipFill>
        <p:spPr>
          <a:xfrm>
            <a:off x="20" y="995444"/>
            <a:ext cx="12191977" cy="685802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2095782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ECC8C94-95CA-32CA-9103-401CAA409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1638933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ptos" panose="020B0004020202020204" pitchFamily="34" charset="0"/>
              </a:rPr>
              <a:t>Gravity</a:t>
            </a:r>
            <a:br>
              <a:rPr lang="en-US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en-US" dirty="0">
                <a:solidFill>
                  <a:srgbClr val="FFFFFF"/>
                </a:solidFill>
                <a:latin typeface="Aptos" panose="020B0004020202020204" pitchFamily="34" charset="0"/>
              </a:rPr>
              <a:t>fly </a:t>
            </a:r>
            <a:r>
              <a:rPr lang="en-US" dirty="0" err="1">
                <a:solidFill>
                  <a:srgbClr val="FFFFFF"/>
                </a:solidFill>
                <a:latin typeface="Aptos" panose="020B0004020202020204" pitchFamily="34" charset="0"/>
              </a:rPr>
              <a:t>høyt</a:t>
            </a:r>
            <a:endParaRPr lang="en-US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3201650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A1D1DBD-D3C3-67AA-0763-EAA39AE1B54E}"/>
              </a:ext>
            </a:extLst>
          </p:cNvPr>
          <p:cNvSpPr txBox="1"/>
          <p:nvPr/>
        </p:nvSpPr>
        <p:spPr>
          <a:xfrm>
            <a:off x="841248" y="4497618"/>
            <a:ext cx="10506456" cy="2670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2B006B4-C13B-D7DB-ED7A-33A3BC744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F9C634C-215A-165F-6290-1E2B4B641E60}"/>
              </a:ext>
            </a:extLst>
          </p:cNvPr>
          <p:cNvSpPr txBox="1"/>
          <p:nvPr/>
        </p:nvSpPr>
        <p:spPr>
          <a:xfrm>
            <a:off x="320325" y="1173659"/>
            <a:ext cx="116853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endParaRPr lang="nb-NO" sz="3600"/>
          </a:p>
          <a:p>
            <a:pPr>
              <a:spcAft>
                <a:spcPts val="600"/>
              </a:spcAft>
            </a:pPr>
            <a:endParaRPr lang="nb-NO" sz="3600"/>
          </a:p>
        </p:txBody>
      </p:sp>
    </p:spTree>
    <p:extLst>
      <p:ext uri="{BB962C8B-B14F-4D97-AF65-F5344CB8AC3E}">
        <p14:creationId xmlns:p14="http://schemas.microsoft.com/office/powerpoint/2010/main" val="3582588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06FE99-339A-8568-D107-031172D6C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5466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4BF4320-D5D2-9C8A-40FE-E3E9D3C99A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7865" b="7865"/>
          <a:stretch/>
        </p:blipFill>
        <p:spPr>
          <a:xfrm>
            <a:off x="20" y="995467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A919A54-B2B4-5C2E-0D49-306645F70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7828"/>
            <a:ext cx="9144000" cy="290051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7200" dirty="0" err="1">
                <a:solidFill>
                  <a:srgbClr val="FFFFFF"/>
                </a:solidFill>
                <a:latin typeface="Aptos" panose="020B0004020202020204" pitchFamily="34" charset="0"/>
              </a:rPr>
              <a:t>Flott</a:t>
            </a:r>
            <a:r>
              <a:rPr lang="en-US" sz="7200" dirty="0">
                <a:solidFill>
                  <a:srgbClr val="FFFFFF"/>
                </a:solidFill>
                <a:latin typeface="Aptos" panose="020B0004020202020204" pitchFamily="34" charset="0"/>
              </a:rPr>
              <a:t> tur </a:t>
            </a:r>
            <a:r>
              <a:rPr lang="en-US" sz="7200" dirty="0" err="1">
                <a:solidFill>
                  <a:srgbClr val="FFFFFF"/>
                </a:solidFill>
                <a:latin typeface="Aptos" panose="020B0004020202020204" pitchFamily="34" charset="0"/>
              </a:rPr>
              <a:t>opp</a:t>
            </a:r>
            <a:br>
              <a:rPr lang="en-US" sz="72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en-US" sz="7200" dirty="0" err="1">
                <a:solidFill>
                  <a:srgbClr val="FFFFFF"/>
                </a:solidFill>
                <a:latin typeface="Aptos" panose="020B0004020202020204" pitchFamily="34" charset="0"/>
              </a:rPr>
              <a:t>Setesdalen</a:t>
            </a:r>
            <a:endParaRPr lang="en-US" sz="7200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3DBC9B4-9916-AA70-DC6E-F7919DDAD0C1}"/>
              </a:ext>
            </a:extLst>
          </p:cNvPr>
          <p:cNvSpPr txBox="1"/>
          <p:nvPr/>
        </p:nvSpPr>
        <p:spPr>
          <a:xfrm>
            <a:off x="841248" y="4497618"/>
            <a:ext cx="10506456" cy="2670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AFA4FB5-E1CE-5F42-09F0-5337F96D0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46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99DF868-5236-F6E5-1147-10B0482A2A69}"/>
              </a:ext>
            </a:extLst>
          </p:cNvPr>
          <p:cNvSpPr txBox="1"/>
          <p:nvPr/>
        </p:nvSpPr>
        <p:spPr>
          <a:xfrm>
            <a:off x="320325" y="1173659"/>
            <a:ext cx="116853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endParaRPr lang="nb-NO" sz="3600" dirty="0"/>
          </a:p>
          <a:p>
            <a:pPr>
              <a:spcAft>
                <a:spcPts val="600"/>
              </a:spcAft>
            </a:pP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328442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9378</TotalTime>
  <Words>221</Words>
  <Application>Microsoft Office PowerPoint</Application>
  <PresentationFormat>Widescreen</PresentationFormat>
  <Paragraphs>39</Paragraphs>
  <Slides>16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Office-tema</vt:lpstr>
      <vt:lpstr>Velkommen til klubbkveld 27. november 2024 </vt:lpstr>
      <vt:lpstr>Noen høydepunkter fra 2024</vt:lpstr>
      <vt:lpstr>Konge- pokal til Oda</vt:lpstr>
      <vt:lpstr>EM- bronse til Aksel</vt:lpstr>
      <vt:lpstr>Sportslige topprestasjoner</vt:lpstr>
      <vt:lpstr>Medlemstallet øker</vt:lpstr>
      <vt:lpstr>Økt aktivitet på  lande- veien  </vt:lpstr>
      <vt:lpstr>Gravity fly høyt</vt:lpstr>
      <vt:lpstr>Flott tur opp Setesdalen</vt:lpstr>
      <vt:lpstr>Rikke og Espen I NCFs forbundsstyre</vt:lpstr>
      <vt:lpstr>Norges største  elitegruppe terreng</vt:lpstr>
      <vt:lpstr>Full fart i Frøy Kids</vt:lpstr>
      <vt:lpstr>Folkefest         i Oslo  sentrum</vt:lpstr>
      <vt:lpstr>Strategisamling 16. november</vt:lpstr>
      <vt:lpstr>Finn en feil!</vt:lpstr>
      <vt:lpstr>   Og husk:  Frøy er kjærlighetens gud!  Her er vi best i sykkel-Norge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Gr. 1 satsning 2019</dc:title>
  <dc:creator>Morten Winsnes | Mindworking A/S</dc:creator>
  <cp:lastModifiedBy>Jørn Michalsen</cp:lastModifiedBy>
  <cp:revision>89</cp:revision>
  <dcterms:created xsi:type="dcterms:W3CDTF">2018-11-07T11:43:12Z</dcterms:created>
  <dcterms:modified xsi:type="dcterms:W3CDTF">2024-11-28T09:19:17Z</dcterms:modified>
  <cp:contentStatus>Endelig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