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88249-6E58-47C2-B1F8-695A72AB048E}" v="1" dt="2024-11-28T09:26:40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DCA06-33FE-B125-5076-32CAEBBB7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C9C6F98-F64B-7A2E-90E0-8A693B017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7DFA47-4AD1-3C49-F9A9-CFBC9458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C884E1-34FF-293F-8FD8-664938C7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D293AB-248F-04D7-0815-E66CC015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968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70514-0B76-80AB-7D7A-D73105B5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3728551-8720-5263-4633-C06B30E63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189D1-2047-C6AC-BA1B-1CADBA15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034A8C-570D-CCB8-17C3-18CE4AD8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4AB9CD-A2D6-A4A9-25D1-9C4F9131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09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0109104-7D12-EAD9-BA2B-F006DC12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8C2ACED-6DD3-3F35-3914-62F17DB2D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B3C341-199B-42A9-FAAC-595E6B98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D4CAFD-FAC7-AB12-36C1-F964AA7F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2C38D8-4459-6F6A-3415-9E0487B6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5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A97A79-9792-56B0-2004-8ED97B1A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CBD844-A207-623B-9C63-37489DA2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F0F72B-091D-876D-8BE7-6552CEC2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17C6EF-EEC1-7920-0C83-C82C7DFC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7051E2-45CB-952B-668B-DEC37F32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4DAAD-904D-85B1-22A6-78D6E99A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B54DDA-6681-1567-811D-DD38274A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16AF7B-7071-5EDE-B518-84E5BC90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6F0309-1CB1-4A04-27BC-2862A4B7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0611E8-CD12-331F-BBD7-1931BBA3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28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C02F5D-3F0C-AABF-94F4-8B211372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B1C5F-A276-DE74-3E4C-B9DDECCC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7B8690-D6DE-92B4-753B-9348B841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F94E4F-6D2C-A56C-F1A9-90AA73DD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DF31185-C498-CFB8-FFAD-9070121F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02B060-1459-4183-225F-C0C08C5D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60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006C8-BED4-B6FC-44D4-F2717701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D15225-555D-0F3F-2649-131A8D457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2BD033D-4DC3-2148-8F3A-6D566CC9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ACB6BF7-0502-557E-692B-FE853E0C8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BCDCAC3-1FF1-2383-E3A1-C1309905D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B01059-D6A1-F7C6-AC0C-661EBABB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3A79D7D-6677-6B1C-45A5-5D5AB29F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D69AF91-36FC-9F5F-1B87-226020BE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1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53F662-022D-E692-C9A1-54142FB8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A14AA4-2C94-849D-62AC-285EA9FF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119B06-3365-5DCB-CAA0-727D2D96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3E186A-93EB-5431-732C-E22276AD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96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CB63A6E-140F-C8CA-02F6-6531DBE5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BAA2B28-E65B-6983-8232-CDD0FA5F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30D9E9A-829A-C9B3-A57F-6A58E5EF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43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CFF67D-E95E-8046-E5C6-AA618FAE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7FC58-B519-5EBC-564A-0293FD581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401E12-B700-5457-F21F-8E1671577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5F39970-354A-C5CC-0379-802A2C37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C3DCE2-5BD0-C507-42A4-B9779C68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1BB00DF-A605-5C6E-7716-C9E8A046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74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DF999E-E095-779A-11AB-1D0D30A5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7DCB8DE-896E-C7A6-3A5C-232C6D61C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F4EDEA-E72F-F237-6180-7F069C20C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E3A945B-9D04-1F4A-0E7D-4DCBAE15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F7BB60-4FC3-2133-302B-D3CF9041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77DFDE-42AB-E74D-9391-B998E468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99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D11817-349E-4BBA-29C8-11C72B6F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4AB83D-0F36-7D22-8F5D-AF236A92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F8B477-2358-A867-F6D4-2FF9320CC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A8010E-73EE-4ACC-A5F0-E6BF251E163E}" type="datetimeFigureOut">
              <a:rPr lang="nb-NO" smtClean="0"/>
              <a:t>28.11.2024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BFBF6C-4863-DAAE-AD1F-90DF11B7B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B31D86-6F48-B2DB-D3FD-1C5442E6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6C49F7-407E-4BD7-8AD3-345EDD2AD2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86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4966A0-ADB7-4D0B-8AE5-AACA88BF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EDAC7D-619E-ABFB-9032-0F0CEF4D6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180" y="753738"/>
            <a:ext cx="5602705" cy="2678333"/>
          </a:xfrm>
        </p:spPr>
        <p:txBody>
          <a:bodyPr anchor="b">
            <a:normAutofit/>
          </a:bodyPr>
          <a:lstStyle/>
          <a:p>
            <a:pPr algn="l"/>
            <a:r>
              <a:rPr lang="nb-NO" sz="4400" b="1" dirty="0">
                <a:latin typeface="+mn-lt"/>
              </a:rPr>
              <a:t>IF Frøy – </a:t>
            </a:r>
            <a:br>
              <a:rPr lang="nb-NO" sz="4400" b="1" dirty="0">
                <a:latin typeface="+mn-lt"/>
              </a:rPr>
            </a:br>
            <a:r>
              <a:rPr lang="nb-NO" sz="4400" b="1" dirty="0" err="1">
                <a:latin typeface="+mn-lt"/>
              </a:rPr>
              <a:t>Color</a:t>
            </a:r>
            <a:r>
              <a:rPr lang="nb-NO" sz="4400" b="1" dirty="0">
                <a:latin typeface="+mn-lt"/>
              </a:rPr>
              <a:t> Line </a:t>
            </a:r>
            <a:br>
              <a:rPr lang="nb-NO" sz="4400" b="1" dirty="0">
                <a:latin typeface="+mn-lt"/>
              </a:rPr>
            </a:br>
            <a:r>
              <a:rPr lang="nb-NO" sz="4400" b="1" dirty="0">
                <a:latin typeface="+mn-lt"/>
              </a:rPr>
              <a:t>Tour 2025 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901D3550-DD5C-B113-D900-C522A7D6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691" y="680381"/>
            <a:ext cx="5875302" cy="39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B8620E1-0056-BFA6-F86A-E09E1FCB5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1" y="5135103"/>
            <a:ext cx="4937099" cy="1570101"/>
          </a:xfrm>
          <a:prstGeom prst="rect">
            <a:avLst/>
          </a:prstGeom>
        </p:spPr>
      </p:pic>
      <p:pic>
        <p:nvPicPr>
          <p:cNvPr id="3" name="Picture 6" descr="Color Line Tour | Kristiansand">
            <a:extLst>
              <a:ext uri="{FF2B5EF4-FFF2-40B4-BE49-F238E27FC236}">
                <a16:creationId xmlns:a16="http://schemas.microsoft.com/office/drawing/2014/main" id="{A38ED646-8021-4E9F-1861-57772ACA5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052" y="4765095"/>
            <a:ext cx="2401857" cy="20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F4F386-6720-9175-F89D-8C61A296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nb-NO" sz="4000" dirty="0" err="1"/>
              <a:t>Color</a:t>
            </a:r>
            <a:r>
              <a:rPr lang="nb-NO" sz="4000" dirty="0"/>
              <a:t> Line Tour 2024	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5AAD79-D5B2-7887-337D-9B45E44D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7" r="-1" b="-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0C445C2-AE45-8CA2-D282-80A8160C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621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B1321D18-8C38-9EEC-7E71-4C014F2E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7" r="1" b="675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B607CD-89AA-DC68-02DE-188DB712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4"/>
            <a:ext cx="5588686" cy="4444355"/>
          </a:xfrm>
        </p:spPr>
        <p:txBody>
          <a:bodyPr>
            <a:normAutofit/>
          </a:bodyPr>
          <a:lstStyle/>
          <a:p>
            <a:r>
              <a:rPr lang="nb-NO" sz="2000" dirty="0"/>
              <a:t>14 deltok på tvers av gruppene</a:t>
            </a:r>
          </a:p>
          <a:p>
            <a:r>
              <a:rPr lang="nb-NO" sz="2000" dirty="0"/>
              <a:t>Flott vær oppover </a:t>
            </a:r>
            <a:r>
              <a:rPr lang="nb-NO" sz="2000" dirty="0" err="1"/>
              <a:t>Setesdalen</a:t>
            </a:r>
            <a:endParaRPr lang="nb-NO" sz="2000" dirty="0"/>
          </a:p>
          <a:p>
            <a:r>
              <a:rPr lang="nb-NO" sz="2000" dirty="0"/>
              <a:t>Klarte målet vårt</a:t>
            </a:r>
          </a:p>
          <a:p>
            <a:r>
              <a:rPr lang="nb-NO" sz="2000" dirty="0" err="1"/>
              <a:t>Ledebil</a:t>
            </a:r>
            <a:r>
              <a:rPr lang="nb-NO" sz="2000" dirty="0"/>
              <a:t> med hele veien</a:t>
            </a:r>
          </a:p>
          <a:p>
            <a:r>
              <a:rPr lang="nb-NO" sz="2000" dirty="0"/>
              <a:t>God stemning</a:t>
            </a:r>
          </a:p>
          <a:p>
            <a:r>
              <a:rPr lang="nb-NO" sz="2000" dirty="0"/>
              <a:t>Blir du med i 2025?</a:t>
            </a:r>
          </a:p>
        </p:txBody>
      </p:sp>
    </p:spTree>
    <p:extLst>
      <p:ext uri="{BB962C8B-B14F-4D97-AF65-F5344CB8AC3E}">
        <p14:creationId xmlns:p14="http://schemas.microsoft.com/office/powerpoint/2010/main" val="301053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2D255EE-5DB8-15AF-D2BF-AC184F9E6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19" r="1" b="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1DFA9F0-E89F-6ADB-171C-E275C00F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541" y="566092"/>
            <a:ext cx="5052366" cy="1899912"/>
          </a:xfrm>
        </p:spPr>
        <p:txBody>
          <a:bodyPr>
            <a:normAutofit/>
          </a:bodyPr>
          <a:lstStyle/>
          <a:p>
            <a:r>
              <a:rPr lang="nb-NO" sz="4000" dirty="0"/>
              <a:t>Hvorfor arrangere fellestur til </a:t>
            </a:r>
            <a:r>
              <a:rPr lang="nb-NO" sz="4000" dirty="0" err="1"/>
              <a:t>Color</a:t>
            </a:r>
            <a:r>
              <a:rPr lang="nb-NO" sz="4000" dirty="0"/>
              <a:t> Line Tour 2025?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4B4B61-2390-FD06-5C9B-DDFFCD115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287" y="2876328"/>
            <a:ext cx="5052366" cy="3742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Har </a:t>
            </a:r>
            <a:r>
              <a:rPr lang="en-US" sz="2000" dirty="0" err="1">
                <a:latin typeface="Arial"/>
                <a:cs typeface="Arial"/>
              </a:rPr>
              <a:t>arrangert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fellesturer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tidligere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som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betydd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mye</a:t>
            </a:r>
            <a:r>
              <a:rPr lang="en-US" sz="2000" dirty="0">
                <a:latin typeface="Arial"/>
                <a:cs typeface="Arial"/>
              </a:rPr>
              <a:t> med </a:t>
            </a:r>
            <a:r>
              <a:rPr lang="en-US" sz="2000" dirty="0" err="1">
                <a:latin typeface="Arial"/>
                <a:cs typeface="Arial"/>
              </a:rPr>
              <a:t>tanke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på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lagfølelse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miljø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err="1">
                <a:latin typeface="Arial"/>
                <a:cs typeface="Arial"/>
              </a:rPr>
              <a:t>Treffe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hverandre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på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tvers</a:t>
            </a:r>
            <a:r>
              <a:rPr lang="en-US" sz="2000" dirty="0">
                <a:latin typeface="Arial"/>
                <a:cs typeface="Arial"/>
              </a:rPr>
              <a:t> av </a:t>
            </a:r>
            <a:r>
              <a:rPr lang="en-US" sz="2000" dirty="0" err="1">
                <a:latin typeface="Arial"/>
                <a:cs typeface="Arial"/>
              </a:rPr>
              <a:t>gruppene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err="1">
                <a:latin typeface="Arial"/>
                <a:cs typeface="Arial"/>
              </a:rPr>
              <a:t>Skape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samhold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err="1">
                <a:latin typeface="Arial"/>
                <a:cs typeface="Arial"/>
              </a:rPr>
              <a:t>Gjennomføre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felles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mål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sammen</a:t>
            </a:r>
            <a:endParaRPr lang="en-US" sz="2000" dirty="0">
              <a:latin typeface="Arial"/>
              <a:cs typeface="Arial"/>
            </a:endParaRP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04626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E0303664-205C-C869-9458-F95200A0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3"/>
          <a:stretch/>
        </p:blipFill>
        <p:spPr bwMode="auto">
          <a:xfrm>
            <a:off x="187388" y="179108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3B16AD7-B9A9-5C2F-D43E-8570B1AE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0011"/>
            <a:ext cx="10165218" cy="2806506"/>
          </a:xfrm>
        </p:spPr>
        <p:txBody>
          <a:bodyPr anchor="b"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IF Frøy planlegger å sende to  lag til neste års ritt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372F5A-69E0-B5E3-7EBB-F13CD1199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75" y="2713055"/>
            <a:ext cx="10165218" cy="3513574"/>
          </a:xfrm>
        </p:spPr>
        <p:txBody>
          <a:bodyPr>
            <a:normAutofit fontScale="92500" lnSpcReduction="20000"/>
          </a:bodyPr>
          <a:lstStyle/>
          <a:p>
            <a:r>
              <a:rPr lang="nb-NO" sz="2400" dirty="0">
                <a:solidFill>
                  <a:srgbClr val="FFFFFF"/>
                </a:solidFill>
              </a:rPr>
              <a:t>Ett lag med rundt 36 km/t i snitt - rullelag</a:t>
            </a:r>
          </a:p>
          <a:p>
            <a:r>
              <a:rPr lang="nb-NO" sz="2400" dirty="0">
                <a:solidFill>
                  <a:srgbClr val="FFFFFF"/>
                </a:solidFill>
              </a:rPr>
              <a:t>Ett lag med rundt 28 km/ i snitt - likt kjøreopplegg som i fjor hvor alle skal med</a:t>
            </a:r>
          </a:p>
          <a:p>
            <a:r>
              <a:rPr lang="nb-NO" sz="2400" dirty="0">
                <a:solidFill>
                  <a:srgbClr val="FFFFFF"/>
                </a:solidFill>
              </a:rPr>
              <a:t>Busstransport fra Skullerud tur/retur</a:t>
            </a:r>
          </a:p>
          <a:p>
            <a:r>
              <a:rPr lang="nb-NO" sz="2400" dirty="0">
                <a:solidFill>
                  <a:srgbClr val="FFFFFF"/>
                </a:solidFill>
              </a:rPr>
              <a:t>Overnatting i Kristiansand fra fredag 23/5-25 – 24/5-25</a:t>
            </a:r>
          </a:p>
          <a:p>
            <a:r>
              <a:rPr lang="nb-NO" sz="2400" dirty="0">
                <a:solidFill>
                  <a:srgbClr val="FFFFFF"/>
                </a:solidFill>
              </a:rPr>
              <a:t>Middag i Kristiansand og på Hovden</a:t>
            </a:r>
          </a:p>
          <a:p>
            <a:r>
              <a:rPr lang="nb-NO" sz="2400" dirty="0" err="1">
                <a:solidFill>
                  <a:srgbClr val="FFFFFF"/>
                </a:solidFill>
              </a:rPr>
              <a:t>Ledebiler</a:t>
            </a:r>
            <a:r>
              <a:rPr lang="nb-NO" sz="2400" dirty="0">
                <a:solidFill>
                  <a:srgbClr val="FFFFFF"/>
                </a:solidFill>
              </a:rPr>
              <a:t> som kjører foran lagene</a:t>
            </a:r>
          </a:p>
          <a:p>
            <a:r>
              <a:rPr lang="nb-NO" sz="2400" dirty="0">
                <a:solidFill>
                  <a:srgbClr val="FFFFFF"/>
                </a:solidFill>
              </a:rPr>
              <a:t>Klubben sponser opplegget </a:t>
            </a:r>
          </a:p>
          <a:p>
            <a:r>
              <a:rPr lang="nb-NO" sz="2400" dirty="0">
                <a:solidFill>
                  <a:srgbClr val="FFFFFF"/>
                </a:solidFill>
              </a:rPr>
              <a:t>Påmelding kommer</a:t>
            </a:r>
            <a:br>
              <a:rPr lang="nb-NO" sz="2400" dirty="0">
                <a:solidFill>
                  <a:srgbClr val="FFFFFF"/>
                </a:solidFill>
              </a:rPr>
            </a:br>
            <a:endParaRPr lang="nb-NO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FFFFFF"/>
                </a:solidFill>
              </a:rPr>
              <a:t>Vi tror at dette opplegget vil dekke et større behov sportslig enn i 2024.</a:t>
            </a:r>
          </a:p>
        </p:txBody>
      </p:sp>
    </p:spTree>
    <p:extLst>
      <p:ext uri="{BB962C8B-B14F-4D97-AF65-F5344CB8AC3E}">
        <p14:creationId xmlns:p14="http://schemas.microsoft.com/office/powerpoint/2010/main" val="20145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IF Frøy –  Color Line  Tour 2025 </vt:lpstr>
      <vt:lpstr>Color Line Tour 2024 </vt:lpstr>
      <vt:lpstr>Hvorfor arrangere fellestur til Color Line Tour 2025?</vt:lpstr>
      <vt:lpstr>IF Frøy planlegger å sende to  lag til neste års ritt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Morten Riis Andersen</dc:creator>
  <cp:lastModifiedBy>Jørn Michalsen</cp:lastModifiedBy>
  <cp:revision>6</cp:revision>
  <dcterms:created xsi:type="dcterms:W3CDTF">2024-11-25T13:50:06Z</dcterms:created>
  <dcterms:modified xsi:type="dcterms:W3CDTF">2024-11-28T09:26:42Z</dcterms:modified>
  <cp:contentStatus>Endelig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