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D4F10A-3297-4792-9258-E130D52769B7}" v="1" dt="2024-11-28T09:27:14.5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3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F0078C-F090-F20C-983D-B45F8F5F3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A05FC00-A944-5B21-3424-FBB4209E5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99E1FE9-BE6D-E5D1-66F0-938E80B1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BC43432-956B-516E-2722-2866F3238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C30E79-6343-C8F5-D498-8ADBF838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013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E4B018-481F-7F8E-6BEF-4D880C25A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829A613-7D4B-0490-26C7-D4BFB9F15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99A75C-64A9-589E-1E21-15B036D0A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3FE94A-31A7-0344-23CB-C62C0F49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187831-B34E-D40C-61A2-8DCB19BC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721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D6D1CBE-4836-5B38-914C-30000CB93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47CDC9C-2A97-370E-2787-6461D1065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CCB48CA-2EBB-5ED0-7E1D-7E5628A1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767CB4E-0B74-C70E-2A0D-A036DFE6A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E75676-6E27-C5F7-537A-885B197D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200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D925C5-AF5B-C9EC-6690-B71439F6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61899B-F199-8B7E-D61C-E7EAEB012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22E09F-3216-FB98-F58A-AF913F4A5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A28B078-E8EB-925F-E8C1-B5AF24C3D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29F4E9-B098-4E38-BA93-D281BEFE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428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92F1D0-F0CC-BA37-14A8-5028CBA28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44C60F8-B68B-FA28-5361-AEC246AE0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8C3E9B-1B8D-4F10-C40B-48F546DF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3DF1D84-285E-0FB9-18CC-5750D5A3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458B37C-D302-A645-DB9F-D740B4FA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997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4CD9E4-3BAC-EF2B-72E0-E2482B28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965CD58-BFCA-9BD0-7F6A-E9EC1C89B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6715821-461E-74EE-DF03-441A68519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EA461B9-27DA-1668-0FD7-A488EEFA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2DAC1F1-4B54-6BB9-60E8-3EF0FAD1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5D05ACE-3F71-9387-E695-DD00C6B3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955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55E556-A8EE-2501-047D-2A5AD30E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34CF662-67A9-0DBE-872E-845198F5B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56FB9E2-B3C9-EA8C-DDAE-93029688C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00402BE-15FD-14F3-5F3A-986F207A2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F5F4BC1-26D9-119A-9160-0071836A6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D69C080-0DC4-889E-9D5F-2ECCFADF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A6E811C-8A1E-4269-A566-6D5E82CC6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55D7D0E-17BA-0A8B-31FE-4AA191E6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882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5AD92E-82F0-425F-C424-BCAE74C6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5DCA13-27D6-B4B2-A87F-E00729D88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4647184-FE1D-90F6-BC2F-4AB7C63F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F2FA5EF-4C84-3E65-527A-7CA4C262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741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C39EC8A-B9A3-0C5D-8EDC-7D27CF93A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37D78D7-4DCE-4CE9-B912-BAD3615B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8A3A65-95A2-60BF-7E4C-D0837BC90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338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6BE572-1F96-7068-1319-E25924066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0301F8-46DB-CE44-2CD0-9AD2BD03B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0C82206-DC4F-F4DE-8332-A90CED73E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989FC2E-3133-AEF6-2F79-8FA97CF5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A47FA74-B7A9-919B-C606-E53437ED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2FCD2E7-3BEE-D427-BCF4-5B7947F3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654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BC2753-F18E-C520-DEB1-553E48936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86622F5-3EFA-C588-9D6B-4FD226680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AA85D3A-7750-6628-7DF5-76873C5B5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C0E6E1-D8B1-77C7-5EDB-4067D18D8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049A140-ADB0-61B7-102A-3D70C68C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A15DA43-9D94-3094-7846-F4189F80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217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54EA591-D68D-63D3-EC84-C985C750F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F87AED-F904-E9FA-AF0C-0BE41611A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7C85D8-50EC-320C-BD8E-78A91AA299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D7ED46-10F9-4418-9A55-A0D6958FF51C}" type="datetimeFigureOut">
              <a:rPr lang="nb-NO" smtClean="0"/>
              <a:t>28.11.2024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AF0E26-7357-E1A1-AF50-80EB41132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3DDA33-D78C-D586-ADDA-14CC8DF6A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1BC1D4-4D38-4AAC-A201-7430B785EA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070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B89110-7CAA-66AD-9A94-FF21EDEB1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8532" y="1122363"/>
            <a:ext cx="6764868" cy="2387600"/>
          </a:xfrm>
        </p:spPr>
        <p:txBody>
          <a:bodyPr>
            <a:normAutofit fontScale="90000"/>
          </a:bodyPr>
          <a:lstStyle/>
          <a:p>
            <a:pPr algn="l"/>
            <a:r>
              <a:rPr lang="nb-NO" sz="8800" b="1" dirty="0" err="1"/>
              <a:t>HaukUka</a:t>
            </a:r>
            <a:r>
              <a:rPr lang="nb-NO" sz="8800" b="1" dirty="0"/>
              <a:t> 2024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022FCD4-A1F9-D594-8821-38BE36708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8532" y="3581098"/>
            <a:ext cx="6764868" cy="1655762"/>
          </a:xfrm>
        </p:spPr>
        <p:txBody>
          <a:bodyPr>
            <a:normAutofit/>
          </a:bodyPr>
          <a:lstStyle/>
          <a:p>
            <a:pPr algn="l"/>
            <a:r>
              <a:rPr lang="nb-NO" sz="4400" b="1" dirty="0"/>
              <a:t>20.-26. mai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2D7EDE1-F245-30A4-D05A-9EDF179BD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6" y="-3703"/>
            <a:ext cx="5157000" cy="6876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A65EF0B-C177-94F3-9DE8-3A51F206E8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046" b="29411"/>
          <a:stretch/>
        </p:blipFill>
        <p:spPr>
          <a:xfrm>
            <a:off x="7601451" y="92922"/>
            <a:ext cx="4505377" cy="13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0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3521A9-6BD5-C466-385A-5388C4D5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7926"/>
            <a:ext cx="5799667" cy="1325563"/>
          </a:xfrm>
        </p:spPr>
        <p:txBody>
          <a:bodyPr/>
          <a:lstStyle/>
          <a:p>
            <a:r>
              <a:rPr lang="nb-NO" dirty="0"/>
              <a:t>Klubben imponerer: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E4F1E5-9C00-24E2-5F8B-007225D36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9823"/>
            <a:ext cx="5257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16600" dirty="0"/>
              <a:t>83</a:t>
            </a:r>
            <a:r>
              <a:rPr lang="nb-NO" dirty="0"/>
              <a:t> medlemmer</a:t>
            </a:r>
          </a:p>
          <a:p>
            <a:pPr marL="0" indent="0">
              <a:buNone/>
            </a:pPr>
            <a:r>
              <a:rPr lang="nb-NO" sz="16600" dirty="0"/>
              <a:t>573</a:t>
            </a:r>
            <a:r>
              <a:rPr lang="nb-NO" dirty="0"/>
              <a:t> turer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2798E4C-6CD3-8EF3-47A3-7C283BD0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53"/>
          <a:stretch/>
        </p:blipFill>
        <p:spPr>
          <a:xfrm>
            <a:off x="6849532" y="0"/>
            <a:ext cx="534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9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4EAAA7-670E-926F-B3BE-85FEF612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4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sz="7200" b="1" dirty="0"/>
              <a:t>20 = </a:t>
            </a:r>
            <a:r>
              <a:rPr lang="nb-NO" sz="7200" b="1" dirty="0" err="1"/>
              <a:t>Buff</a:t>
            </a:r>
            <a:endParaRPr lang="nb-NO" sz="7200" b="1" dirty="0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CA80E63A-5612-FE68-273A-A6B07A940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253098"/>
              </p:ext>
            </p:extLst>
          </p:nvPr>
        </p:nvGraphicFramePr>
        <p:xfrm>
          <a:off x="553198" y="1665141"/>
          <a:ext cx="3803194" cy="5106249"/>
        </p:xfrm>
        <a:graphic>
          <a:graphicData uri="http://schemas.openxmlformats.org/drawingml/2006/table">
            <a:tbl>
              <a:tblPr/>
              <a:tblGrid>
                <a:gridCol w="2998467">
                  <a:extLst>
                    <a:ext uri="{9D8B030D-6E8A-4147-A177-3AD203B41FA5}">
                      <a16:colId xmlns:a16="http://schemas.microsoft.com/office/drawing/2014/main" val="3938697038"/>
                    </a:ext>
                  </a:extLst>
                </a:gridCol>
                <a:gridCol w="804727">
                  <a:extLst>
                    <a:ext uri="{9D8B030D-6E8A-4147-A177-3AD203B41FA5}">
                      <a16:colId xmlns:a16="http://schemas.microsoft.com/office/drawing/2014/main" val="1231206544"/>
                    </a:ext>
                  </a:extLst>
                </a:gridCol>
              </a:tblGrid>
              <a:tr h="34070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Guttorm Christensen </a:t>
                      </a:r>
                      <a:endParaRPr lang="nb-NO" sz="2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100 </a:t>
                      </a:r>
                      <a:endParaRPr lang="nb-NO" sz="2400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85360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Alice Grindheim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32 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135232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Vegard Haglund Dahl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25 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833005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Jonas </a:t>
                      </a:r>
                      <a:r>
                        <a:rPr lang="nb-NO" sz="1600" b="1" i="0" dirty="0" err="1">
                          <a:effectLst/>
                          <a:latin typeface="Arial" panose="020B0604020202020204" pitchFamily="34" charset="0"/>
                        </a:rPr>
                        <a:t>Nermoen</a:t>
                      </a: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24 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64394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Dagfinn Bang-Johansen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20 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062458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Tor Otto Strøm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18 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472705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Audun Kristiansen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16 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863849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Berit Benjaminsen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16 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8503"/>
                  </a:ext>
                </a:extLst>
              </a:tr>
              <a:tr h="27381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Heming Welde Thorbjørnsen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16 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670958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Ingvild Myrvang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16 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721929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Morten Forland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16 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536664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Trude Elde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16 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755825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Julie Katrine Lindstad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15 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17004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Katrine F Hofstad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15 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76326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Mads Thomsen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>
                          <a:effectLst/>
                          <a:latin typeface="Arial" panose="020B0604020202020204" pitchFamily="34" charset="0"/>
                        </a:rPr>
                        <a:t>15 </a:t>
                      </a:r>
                      <a:endParaRPr lang="nb-NO" sz="2400" b="1" i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449151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Øystein </a:t>
                      </a:r>
                      <a:r>
                        <a:rPr lang="nb-NO" sz="1600" b="1" i="0" dirty="0" err="1">
                          <a:effectLst/>
                          <a:latin typeface="Arial" panose="020B0604020202020204" pitchFamily="34" charset="0"/>
                        </a:rPr>
                        <a:t>Soug</a:t>
                      </a: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15 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817704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Birgit </a:t>
                      </a:r>
                      <a:r>
                        <a:rPr lang="nb-NO" sz="1600" b="1" i="0" dirty="0" err="1">
                          <a:effectLst/>
                          <a:latin typeface="Arial" panose="020B0604020202020204" pitchFamily="34" charset="0"/>
                        </a:rPr>
                        <a:t>Løppenthien</a:t>
                      </a: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11 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804140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Tobias Strøm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10 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112578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Vegard Bergvatn Berge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380"/>
                        </a:lnSpc>
                      </a:pPr>
                      <a:r>
                        <a:rPr lang="nb-NO" sz="1600" b="1" i="0" dirty="0">
                          <a:effectLst/>
                          <a:latin typeface="Arial" panose="020B0604020202020204" pitchFamily="34" charset="0"/>
                        </a:rPr>
                        <a:t>10 </a:t>
                      </a:r>
                      <a:endParaRPr lang="nb-NO" sz="2400" b="1" i="0" dirty="0">
                        <a:effectLst/>
                      </a:endParaRPr>
                    </a:p>
                  </a:txBody>
                  <a:tcPr marL="33089" marR="33089" marT="16544" marB="16544" anchor="b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577937"/>
                  </a:ext>
                </a:extLst>
              </a:tr>
            </a:tbl>
          </a:graphicData>
        </a:graphic>
      </p:graphicFrame>
      <p:pic>
        <p:nvPicPr>
          <p:cNvPr id="11" name="Bilde 10" descr="Et bilde som inneholder utendørs, hjul, transport, Sykkelhjul&#10;&#10;Automatisk generert beskrivelse">
            <a:extLst>
              <a:ext uri="{FF2B5EF4-FFF2-40B4-BE49-F238E27FC236}">
                <a16:creationId xmlns:a16="http://schemas.microsoft.com/office/drawing/2014/main" id="{E5FED7EC-8309-96D8-FB09-89F30F9FC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94" y="230823"/>
            <a:ext cx="3679069" cy="6540567"/>
          </a:xfrm>
          <a:prstGeom prst="rect">
            <a:avLst/>
          </a:prstGeom>
        </p:spPr>
      </p:pic>
      <p:pic>
        <p:nvPicPr>
          <p:cNvPr id="5" name="Bilde 4" descr="Et bilde som inneholder utendørs, himmel, hjul, person&#10;&#10;Automatisk generert beskrivelse">
            <a:extLst>
              <a:ext uri="{FF2B5EF4-FFF2-40B4-BE49-F238E27FC236}">
                <a16:creationId xmlns:a16="http://schemas.microsoft.com/office/drawing/2014/main" id="{1D711C34-B746-135B-C86F-43D9BDF28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3" b="5791"/>
          <a:stretch/>
        </p:blipFill>
        <p:spPr>
          <a:xfrm>
            <a:off x="4586761" y="230823"/>
            <a:ext cx="3170712" cy="279738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ACDCD49-1522-E054-6B54-817990A734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714"/>
          <a:stretch/>
        </p:blipFill>
        <p:spPr>
          <a:xfrm>
            <a:off x="4586761" y="3200151"/>
            <a:ext cx="3170712" cy="3563303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8A55779B-D1F9-D28E-969D-AEA3E9232258}"/>
              </a:ext>
            </a:extLst>
          </p:cNvPr>
          <p:cNvSpPr/>
          <p:nvPr/>
        </p:nvSpPr>
        <p:spPr>
          <a:xfrm>
            <a:off x="481944" y="1528175"/>
            <a:ext cx="3989848" cy="726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DDA55C8-3DF8-52DC-12E8-419FCD204276}"/>
              </a:ext>
            </a:extLst>
          </p:cNvPr>
          <p:cNvSpPr txBox="1"/>
          <p:nvPr/>
        </p:nvSpPr>
        <p:spPr>
          <a:xfrm>
            <a:off x="9569884" y="5386192"/>
            <a:ext cx="19928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800" b="1" dirty="0">
                <a:solidFill>
                  <a:schemeClr val="bg1"/>
                </a:solidFill>
              </a:rPr>
              <a:t>404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0DB98B-13C6-EAA5-3396-2A3513E4E879}"/>
              </a:ext>
            </a:extLst>
          </p:cNvPr>
          <p:cNvSpPr/>
          <p:nvPr/>
        </p:nvSpPr>
        <p:spPr>
          <a:xfrm>
            <a:off x="553198" y="521109"/>
            <a:ext cx="11156858" cy="610606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0" b="1" dirty="0"/>
              <a:t>Ask Bergvatn Berge</a:t>
            </a:r>
          </a:p>
          <a:p>
            <a:pPr algn="ctr"/>
            <a:r>
              <a:rPr lang="nb-NO" sz="8000" b="1" dirty="0"/>
              <a:t>Eskil Haug</a:t>
            </a:r>
          </a:p>
          <a:p>
            <a:pPr algn="ctr"/>
            <a:r>
              <a:rPr lang="nb-NO" sz="8000" b="1" dirty="0"/>
              <a:t>Victor Tiltnes</a:t>
            </a:r>
          </a:p>
          <a:p>
            <a:pPr algn="ctr"/>
            <a:r>
              <a:rPr lang="nb-NO" sz="8000" b="1" dirty="0"/>
              <a:t>Birk Sæter Småkasin</a:t>
            </a:r>
          </a:p>
        </p:txBody>
      </p:sp>
    </p:spTree>
    <p:extLst>
      <p:ext uri="{BB962C8B-B14F-4D97-AF65-F5344CB8AC3E}">
        <p14:creationId xmlns:p14="http://schemas.microsoft.com/office/powerpoint/2010/main" val="8173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A8470F-12D6-07D9-6791-5F059AF7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6987" cy="1325563"/>
          </a:xfrm>
        </p:spPr>
        <p:txBody>
          <a:bodyPr/>
          <a:lstStyle/>
          <a:p>
            <a:r>
              <a:rPr lang="nb-NO" b="1" dirty="0"/>
              <a:t>Raskest!</a:t>
            </a:r>
          </a:p>
        </p:txBody>
      </p:sp>
      <p:pic>
        <p:nvPicPr>
          <p:cNvPr id="11" name="Bilde 10" descr="Et bilde som inneholder utendørs, himmel, person, Sykkelhjelm&#10;&#10;Automatisk generert beskrivelse">
            <a:extLst>
              <a:ext uri="{FF2B5EF4-FFF2-40B4-BE49-F238E27FC236}">
                <a16:creationId xmlns:a16="http://schemas.microsoft.com/office/drawing/2014/main" id="{11963833-E7F0-AFB0-3ADC-EDC2D92A1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75" y="200966"/>
            <a:ext cx="4894802" cy="652640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52D6A0B-7317-2288-488C-D839DE02061F}"/>
              </a:ext>
            </a:extLst>
          </p:cNvPr>
          <p:cNvSpPr txBox="1"/>
          <p:nvPr/>
        </p:nvSpPr>
        <p:spPr>
          <a:xfrm>
            <a:off x="10090393" y="365125"/>
            <a:ext cx="1646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b="1" dirty="0">
                <a:solidFill>
                  <a:schemeClr val="bg1"/>
                </a:solidFill>
              </a:rPr>
              <a:t>9:04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8ED1ACB-BA66-3EAF-EBED-552C1E577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05" y="1916509"/>
            <a:ext cx="6414482" cy="481086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AEF6112-5C60-5569-ADD5-6C36D824D3E2}"/>
              </a:ext>
            </a:extLst>
          </p:cNvPr>
          <p:cNvSpPr txBox="1"/>
          <p:nvPr/>
        </p:nvSpPr>
        <p:spPr>
          <a:xfrm>
            <a:off x="495258" y="2073193"/>
            <a:ext cx="1646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b="1" dirty="0">
                <a:solidFill>
                  <a:schemeClr val="bg1"/>
                </a:solidFill>
              </a:rPr>
              <a:t>6:33</a:t>
            </a:r>
          </a:p>
        </p:txBody>
      </p:sp>
    </p:spTree>
    <p:extLst>
      <p:ext uri="{BB962C8B-B14F-4D97-AF65-F5344CB8AC3E}">
        <p14:creationId xmlns:p14="http://schemas.microsoft.com/office/powerpoint/2010/main" val="3163015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CAF65-565F-9625-6005-FD8945CE4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8B792D-DFE5-07F7-DA9D-4ABE6DCF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89" y="365125"/>
            <a:ext cx="5930735" cy="1325563"/>
          </a:xfrm>
        </p:spPr>
        <p:txBody>
          <a:bodyPr/>
          <a:lstStyle/>
          <a:p>
            <a:r>
              <a:rPr lang="nb-NO" b="1" dirty="0"/>
              <a:t>Guttorm Christensen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23A3265-4C47-497F-D7DC-AF52206D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906" y="5760203"/>
            <a:ext cx="6458596" cy="1012512"/>
          </a:xfrm>
          <a:prstGeom prst="rect">
            <a:avLst/>
          </a:prstGeom>
        </p:spPr>
      </p:pic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71FE3548-A8B0-28DB-D94F-3003B3D12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177208"/>
              </p:ext>
            </p:extLst>
          </p:nvPr>
        </p:nvGraphicFramePr>
        <p:xfrm>
          <a:off x="196032" y="1805049"/>
          <a:ext cx="4755977" cy="48902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97651">
                  <a:extLst>
                    <a:ext uri="{9D8B030D-6E8A-4147-A177-3AD203B41FA5}">
                      <a16:colId xmlns:a16="http://schemas.microsoft.com/office/drawing/2014/main" val="2799860137"/>
                    </a:ext>
                  </a:extLst>
                </a:gridCol>
                <a:gridCol w="699717">
                  <a:extLst>
                    <a:ext uri="{9D8B030D-6E8A-4147-A177-3AD203B41FA5}">
                      <a16:colId xmlns:a16="http://schemas.microsoft.com/office/drawing/2014/main" val="369301474"/>
                    </a:ext>
                  </a:extLst>
                </a:gridCol>
                <a:gridCol w="919778">
                  <a:extLst>
                    <a:ext uri="{9D8B030D-6E8A-4147-A177-3AD203B41FA5}">
                      <a16:colId xmlns:a16="http://schemas.microsoft.com/office/drawing/2014/main" val="18000220"/>
                    </a:ext>
                  </a:extLst>
                </a:gridCol>
                <a:gridCol w="1040998">
                  <a:extLst>
                    <a:ext uri="{9D8B030D-6E8A-4147-A177-3AD203B41FA5}">
                      <a16:colId xmlns:a16="http://schemas.microsoft.com/office/drawing/2014/main" val="2743985465"/>
                    </a:ext>
                  </a:extLst>
                </a:gridCol>
                <a:gridCol w="897833">
                  <a:extLst>
                    <a:ext uri="{9D8B030D-6E8A-4147-A177-3AD203B41FA5}">
                      <a16:colId xmlns:a16="http://schemas.microsoft.com/office/drawing/2014/main" val="681799610"/>
                    </a:ext>
                  </a:extLst>
                </a:gridCol>
              </a:tblGrid>
              <a:tr h="543361">
                <a:tc>
                  <a:txBody>
                    <a:bodyPr/>
                    <a:lstStyle/>
                    <a:p>
                      <a:r>
                        <a:rPr lang="nb-NO" dirty="0"/>
                        <a:t>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451070"/>
                  </a:ext>
                </a:extLst>
              </a:tr>
              <a:tr h="543361">
                <a:tc>
                  <a:txBody>
                    <a:bodyPr/>
                    <a:lstStyle/>
                    <a:p>
                      <a:r>
                        <a:rPr lang="nb-NO" b="1" dirty="0"/>
                        <a:t>Mandag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84,2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2 486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6:07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852648"/>
                  </a:ext>
                </a:extLst>
              </a:tr>
              <a:tr h="543361">
                <a:tc>
                  <a:txBody>
                    <a:bodyPr/>
                    <a:lstStyle/>
                    <a:p>
                      <a:r>
                        <a:rPr lang="nb-NO" b="1" dirty="0"/>
                        <a:t>Tirsdag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84,3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2 456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6:17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279797"/>
                  </a:ext>
                </a:extLst>
              </a:tr>
              <a:tr h="543361">
                <a:tc>
                  <a:txBody>
                    <a:bodyPr/>
                    <a:lstStyle/>
                    <a:p>
                      <a:r>
                        <a:rPr lang="nb-NO" b="1" dirty="0"/>
                        <a:t>Onsdag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97,8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2 875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7:13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054144"/>
                  </a:ext>
                </a:extLst>
              </a:tr>
              <a:tr h="543361">
                <a:tc>
                  <a:txBody>
                    <a:bodyPr/>
                    <a:lstStyle/>
                    <a:p>
                      <a:r>
                        <a:rPr lang="nb-NO" b="1" dirty="0"/>
                        <a:t>Torsdag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83,9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2 432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6:19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516"/>
                  </a:ext>
                </a:extLst>
              </a:tr>
              <a:tr h="543361">
                <a:tc>
                  <a:txBody>
                    <a:bodyPr/>
                    <a:lstStyle/>
                    <a:p>
                      <a:r>
                        <a:rPr lang="nb-NO" b="1" dirty="0"/>
                        <a:t>Fredag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83,2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2 431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6:04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647105"/>
                  </a:ext>
                </a:extLst>
              </a:tr>
              <a:tr h="543361">
                <a:tc>
                  <a:txBody>
                    <a:bodyPr/>
                    <a:lstStyle/>
                    <a:p>
                      <a:r>
                        <a:rPr lang="nb-NO" b="1" dirty="0"/>
                        <a:t>Lørdag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83,5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2 422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5:58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451621"/>
                  </a:ext>
                </a:extLst>
              </a:tr>
              <a:tr h="543361">
                <a:tc>
                  <a:txBody>
                    <a:bodyPr/>
                    <a:lstStyle/>
                    <a:p>
                      <a:r>
                        <a:rPr lang="nb-NO" b="1" dirty="0"/>
                        <a:t>Søndag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47,1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1 293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3:42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341909"/>
                  </a:ext>
                </a:extLst>
              </a:tr>
              <a:tr h="543361">
                <a:tc>
                  <a:txBody>
                    <a:bodyPr/>
                    <a:lstStyle/>
                    <a:p>
                      <a:r>
                        <a:rPr lang="nb-NO" b="1" dirty="0"/>
                        <a:t>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b="1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b="1" dirty="0"/>
                        <a:t>564,0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b="1" dirty="0"/>
                        <a:t>16 395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b="1" dirty="0"/>
                        <a:t>41:40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864058"/>
                  </a:ext>
                </a:extLst>
              </a:tr>
            </a:tbl>
          </a:graphicData>
        </a:graphic>
      </p:graphicFrame>
      <p:pic>
        <p:nvPicPr>
          <p:cNvPr id="7" name="Bilde 6" descr="Et bilde som inneholder hjul, utendørs, Landkjøretøy, Sykkelhjul&#10;&#10;Automatisk generert beskrivelse">
            <a:extLst>
              <a:ext uri="{FF2B5EF4-FFF2-40B4-BE49-F238E27FC236}">
                <a16:creationId xmlns:a16="http://schemas.microsoft.com/office/drawing/2014/main" id="{C3741815-DD1A-E50E-DC00-295378CE1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515" y="153563"/>
            <a:ext cx="3849349" cy="513041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D0E1389A-E35F-6634-28FA-9DE9B35C7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411" y="1805049"/>
            <a:ext cx="2609194" cy="3478926"/>
          </a:xfrm>
          <a:prstGeom prst="rect">
            <a:avLst/>
          </a:prstGeom>
        </p:spPr>
      </p:pic>
      <p:pic>
        <p:nvPicPr>
          <p:cNvPr id="5" name="Bilde 4" descr="Et bilde som inneholder rød, design&#10;&#10;Automatisk generert beskrivelse">
            <a:extLst>
              <a:ext uri="{FF2B5EF4-FFF2-40B4-BE49-F238E27FC236}">
                <a16:creationId xmlns:a16="http://schemas.microsoft.com/office/drawing/2014/main" id="{E208BC35-D1DE-9198-88B3-9A04624F2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56" y="45375"/>
            <a:ext cx="2349141" cy="16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61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0D6D0-8E28-A314-A43D-8A38356C0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himmel, tre, sky&#10;&#10;Automatisk generert beskrivelse">
            <a:extLst>
              <a:ext uri="{FF2B5EF4-FFF2-40B4-BE49-F238E27FC236}">
                <a16:creationId xmlns:a16="http://schemas.microsoft.com/office/drawing/2014/main" id="{DC352049-D3BD-E93E-4D04-4E62222D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6" b="11335"/>
          <a:stretch/>
        </p:blipFill>
        <p:spPr>
          <a:xfrm>
            <a:off x="-37578" y="-208790"/>
            <a:ext cx="12292208" cy="7173261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AB5B0B-9F97-2292-709B-85E29637F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826" y="4972832"/>
            <a:ext cx="6879555" cy="1965275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nb-NO" sz="11500" b="1" dirty="0">
                <a:solidFill>
                  <a:schemeClr val="bg2">
                    <a:lumMod val="90000"/>
                  </a:schemeClr>
                </a:solidFill>
              </a:rPr>
              <a:t>Vel blåst!</a:t>
            </a:r>
          </a:p>
        </p:txBody>
      </p:sp>
    </p:spTree>
    <p:extLst>
      <p:ext uri="{BB962C8B-B14F-4D97-AF65-F5344CB8AC3E}">
        <p14:creationId xmlns:p14="http://schemas.microsoft.com/office/powerpoint/2010/main" val="2874555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e50075-ad84-44e0-9f5b-5ad891222c58">
      <Terms xmlns="http://schemas.microsoft.com/office/infopath/2007/PartnerControls"/>
    </lcf76f155ced4ddcb4097134ff3c332f>
    <TaxCatchAll xmlns="f0ac947c-6aa8-4c3f-97d9-2f71b683751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972843EE7613469A43AE78FE95CFFC" ma:contentTypeVersion="14" ma:contentTypeDescription="Opprett et nytt dokument." ma:contentTypeScope="" ma:versionID="017d9dd1f1d159f21b0a1cf4c1a00341">
  <xsd:schema xmlns:xsd="http://www.w3.org/2001/XMLSchema" xmlns:xs="http://www.w3.org/2001/XMLSchema" xmlns:p="http://schemas.microsoft.com/office/2006/metadata/properties" xmlns:ns2="e3e50075-ad84-44e0-9f5b-5ad891222c58" xmlns:ns3="f0ac947c-6aa8-4c3f-97d9-2f71b6837519" targetNamespace="http://schemas.microsoft.com/office/2006/metadata/properties" ma:root="true" ma:fieldsID="22766c94e184cfee21a81ec700230b30" ns2:_="" ns3:_="">
    <xsd:import namespace="e3e50075-ad84-44e0-9f5b-5ad891222c58"/>
    <xsd:import namespace="f0ac947c-6aa8-4c3f-97d9-2f71b68375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50075-ad84-44e0-9f5b-5ad891222c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affbca51-8aef-44f2-8d0c-899670ce36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ac947c-6aa8-4c3f-97d9-2f71b6837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5a73f6f-305f-48f4-bdb2-daf73ad70cc6}" ma:internalName="TaxCatchAll" ma:showField="CatchAllData" ma:web="f0ac947c-6aa8-4c3f-97d9-2f71b68375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276C16-AFBA-4222-B0DF-66289550FB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D2BA8D-8BE4-4DF3-A40F-54351C929DB3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f0ac947c-6aa8-4c3f-97d9-2f71b6837519"/>
    <ds:schemaRef ds:uri="http://purl.org/dc/dcmitype/"/>
    <ds:schemaRef ds:uri="http://schemas.openxmlformats.org/package/2006/metadata/core-properties"/>
    <ds:schemaRef ds:uri="e3e50075-ad84-44e0-9f5b-5ad891222c58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CFBE00C-61B6-44E9-ADE0-E9DB60BB52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e50075-ad84-44e0-9f5b-5ad891222c58"/>
    <ds:schemaRef ds:uri="f0ac947c-6aa8-4c3f-97d9-2f71b68375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153</Words>
  <Application>Microsoft Office PowerPoint</Application>
  <PresentationFormat>Widescreen</PresentationFormat>
  <Paragraphs>99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Office-tema</vt:lpstr>
      <vt:lpstr>HaukUka 2024</vt:lpstr>
      <vt:lpstr>Klubben imponerer: </vt:lpstr>
      <vt:lpstr>20 = Buff</vt:lpstr>
      <vt:lpstr>Raskest!</vt:lpstr>
      <vt:lpstr>Guttorm Christensen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Dagfinn Bang-Johansen</dc:creator>
  <cp:lastModifiedBy>Jørn Michalsen</cp:lastModifiedBy>
  <cp:revision>3</cp:revision>
  <dcterms:created xsi:type="dcterms:W3CDTF">2024-11-27T09:35:14Z</dcterms:created>
  <dcterms:modified xsi:type="dcterms:W3CDTF">2024-11-28T09:27:15Z</dcterms:modified>
  <cp:contentStatus>Endelig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0x010100CB972843EE7613469A43AE78FE95CFFC</vt:lpwstr>
  </property>
  <property fmtid="{D5CDD505-2E9C-101B-9397-08002B2CF9AE}" pid="3" name="_MarkAsFinal">
    <vt:bool>true</vt:bool>
  </property>
</Properties>
</file>